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6" r:id="rId2"/>
    <p:sldId id="278" r:id="rId3"/>
    <p:sldId id="257" r:id="rId4"/>
    <p:sldId id="258" r:id="rId5"/>
    <p:sldId id="260" r:id="rId6"/>
    <p:sldId id="302" r:id="rId7"/>
    <p:sldId id="303" r:id="rId8"/>
    <p:sldId id="304" r:id="rId9"/>
    <p:sldId id="305" r:id="rId10"/>
    <p:sldId id="310" r:id="rId11"/>
    <p:sldId id="259" r:id="rId12"/>
    <p:sldId id="283" r:id="rId13"/>
    <p:sldId id="285" r:id="rId14"/>
    <p:sldId id="284" r:id="rId15"/>
    <p:sldId id="286" r:id="rId16"/>
    <p:sldId id="287" r:id="rId17"/>
    <p:sldId id="288" r:id="rId18"/>
    <p:sldId id="264" r:id="rId19"/>
    <p:sldId id="265" r:id="rId20"/>
    <p:sldId id="306" r:id="rId21"/>
    <p:sldId id="289" r:id="rId22"/>
    <p:sldId id="308" r:id="rId23"/>
    <p:sldId id="290" r:id="rId24"/>
    <p:sldId id="291" r:id="rId25"/>
    <p:sldId id="271" r:id="rId26"/>
    <p:sldId id="311" r:id="rId27"/>
    <p:sldId id="312" r:id="rId28"/>
    <p:sldId id="313" r:id="rId29"/>
    <p:sldId id="270" r:id="rId30"/>
    <p:sldId id="272" r:id="rId31"/>
    <p:sldId id="273" r:id="rId32"/>
    <p:sldId id="274" r:id="rId33"/>
    <p:sldId id="275" r:id="rId34"/>
    <p:sldId id="262" r:id="rId35"/>
    <p:sldId id="263" r:id="rId36"/>
    <p:sldId id="266" r:id="rId37"/>
    <p:sldId id="261" r:id="rId38"/>
    <p:sldId id="292" r:id="rId39"/>
    <p:sldId id="293" r:id="rId40"/>
    <p:sldId id="314" r:id="rId41"/>
    <p:sldId id="294" r:id="rId42"/>
    <p:sldId id="295" r:id="rId43"/>
    <p:sldId id="267" r:id="rId44"/>
    <p:sldId id="276" r:id="rId45"/>
    <p:sldId id="307" r:id="rId46"/>
    <p:sldId id="277" r:id="rId47"/>
    <p:sldId id="280" r:id="rId48"/>
    <p:sldId id="296" r:id="rId49"/>
    <p:sldId id="297" r:id="rId50"/>
    <p:sldId id="298" r:id="rId5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rschen,Keith" initials="K" lastIdx="0" clrIdx="0">
    <p:extLst>
      <p:ext uri="{19B8F6BF-5375-455C-9EA6-DF929625EA0E}">
        <p15:presenceInfo xmlns:p15="http://schemas.microsoft.com/office/powerpoint/2012/main" userId="Kerschen,Keit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6" d="100"/>
          <a:sy n="86" d="100"/>
        </p:scale>
        <p:origin x="51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rschen,Keith" userId="2b35b562-c5da-406e-a09e-8890f33e1e21" providerId="ADAL" clId="{67E7B4AE-C5D2-4B9E-BF27-39FFCCB946CC}"/>
    <pc:docChg chg="custSel modSld">
      <pc:chgData name="Kerschen,Keith" userId="2b35b562-c5da-406e-a09e-8890f33e1e21" providerId="ADAL" clId="{67E7B4AE-C5D2-4B9E-BF27-39FFCCB946CC}" dt="2021-10-07T16:17:31.148" v="296" actId="27636"/>
      <pc:docMkLst>
        <pc:docMk/>
      </pc:docMkLst>
      <pc:sldChg chg="modSp mod">
        <pc:chgData name="Kerschen,Keith" userId="2b35b562-c5da-406e-a09e-8890f33e1e21" providerId="ADAL" clId="{67E7B4AE-C5D2-4B9E-BF27-39FFCCB946CC}" dt="2021-10-07T16:17:31.148" v="296" actId="27636"/>
        <pc:sldMkLst>
          <pc:docMk/>
          <pc:sldMk cId="2750933282" sldId="289"/>
        </pc:sldMkLst>
        <pc:spChg chg="mod">
          <ac:chgData name="Kerschen,Keith" userId="2b35b562-c5da-406e-a09e-8890f33e1e21" providerId="ADAL" clId="{67E7B4AE-C5D2-4B9E-BF27-39FFCCB946CC}" dt="2021-10-07T16:17:31.148" v="296" actId="27636"/>
          <ac:spMkLst>
            <pc:docMk/>
            <pc:sldMk cId="2750933282" sldId="289"/>
            <ac:spMk id="3" creationId="{00000000-0000-0000-0000-000000000000}"/>
          </ac:spMkLst>
        </pc:spChg>
      </pc:sldChg>
    </pc:docChg>
  </pc:docChgLst>
  <pc:docChgLst>
    <pc:chgData name="Kerschen,Keith" userId="2b35b562-c5da-406e-a09e-8890f33e1e21" providerId="ADAL" clId="{956AA034-FA2E-41CF-A5FA-3497B2FE45D8}"/>
    <pc:docChg chg="custSel addSld modSld">
      <pc:chgData name="Kerschen,Keith" userId="2b35b562-c5da-406e-a09e-8890f33e1e21" providerId="ADAL" clId="{956AA034-FA2E-41CF-A5FA-3497B2FE45D8}" dt="2023-08-20T21:03:48.762" v="410" actId="13926"/>
      <pc:docMkLst>
        <pc:docMk/>
      </pc:docMkLst>
      <pc:sldChg chg="modSp mod">
        <pc:chgData name="Kerschen,Keith" userId="2b35b562-c5da-406e-a09e-8890f33e1e21" providerId="ADAL" clId="{956AA034-FA2E-41CF-A5FA-3497B2FE45D8}" dt="2023-08-08T21:03:15.539" v="10" actId="20577"/>
        <pc:sldMkLst>
          <pc:docMk/>
          <pc:sldMk cId="1434885682" sldId="256"/>
        </pc:sldMkLst>
        <pc:spChg chg="mod">
          <ac:chgData name="Kerschen,Keith" userId="2b35b562-c5da-406e-a09e-8890f33e1e21" providerId="ADAL" clId="{956AA034-FA2E-41CF-A5FA-3497B2FE45D8}" dt="2023-08-08T21:03:15.539" v="10" actId="20577"/>
          <ac:spMkLst>
            <pc:docMk/>
            <pc:sldMk cId="1434885682" sldId="256"/>
            <ac:spMk id="3" creationId="{00000000-0000-0000-0000-000000000000}"/>
          </ac:spMkLst>
        </pc:spChg>
      </pc:sldChg>
      <pc:sldChg chg="addSp delSp modSp mod">
        <pc:chgData name="Kerschen,Keith" userId="2b35b562-c5da-406e-a09e-8890f33e1e21" providerId="ADAL" clId="{956AA034-FA2E-41CF-A5FA-3497B2FE45D8}" dt="2023-08-08T21:10:43.472" v="109" actId="1037"/>
        <pc:sldMkLst>
          <pc:docMk/>
          <pc:sldMk cId="3251643628" sldId="261"/>
        </pc:sldMkLst>
        <pc:spChg chg="mod">
          <ac:chgData name="Kerschen,Keith" userId="2b35b562-c5da-406e-a09e-8890f33e1e21" providerId="ADAL" clId="{956AA034-FA2E-41CF-A5FA-3497B2FE45D8}" dt="2023-08-08T21:10:14.606" v="95" actId="1076"/>
          <ac:spMkLst>
            <pc:docMk/>
            <pc:sldMk cId="3251643628" sldId="261"/>
            <ac:spMk id="9" creationId="{EA7E763A-D2FC-4AB6-ABA1-163CD057CEA3}"/>
          </ac:spMkLst>
        </pc:spChg>
        <pc:picChg chg="add mod">
          <ac:chgData name="Kerschen,Keith" userId="2b35b562-c5da-406e-a09e-8890f33e1e21" providerId="ADAL" clId="{956AA034-FA2E-41CF-A5FA-3497B2FE45D8}" dt="2023-08-08T21:10:17.179" v="96" actId="1076"/>
          <ac:picMkLst>
            <pc:docMk/>
            <pc:sldMk cId="3251643628" sldId="261"/>
            <ac:picMk id="4" creationId="{7C61EB6B-B9FA-4D63-B323-5CB7A95273AF}"/>
          </ac:picMkLst>
        </pc:picChg>
        <pc:picChg chg="del">
          <ac:chgData name="Kerschen,Keith" userId="2b35b562-c5da-406e-a09e-8890f33e1e21" providerId="ADAL" clId="{956AA034-FA2E-41CF-A5FA-3497B2FE45D8}" dt="2023-08-08T21:09:13.020" v="83" actId="478"/>
          <ac:picMkLst>
            <pc:docMk/>
            <pc:sldMk cId="3251643628" sldId="261"/>
            <ac:picMk id="5" creationId="{126A0132-3720-B57B-801C-13F01807424F}"/>
          </ac:picMkLst>
        </pc:picChg>
        <pc:picChg chg="add mod">
          <ac:chgData name="Kerschen,Keith" userId="2b35b562-c5da-406e-a09e-8890f33e1e21" providerId="ADAL" clId="{956AA034-FA2E-41CF-A5FA-3497B2FE45D8}" dt="2023-08-08T21:10:08.599" v="93" actId="1076"/>
          <ac:picMkLst>
            <pc:docMk/>
            <pc:sldMk cId="3251643628" sldId="261"/>
            <ac:picMk id="8" creationId="{0DF10D67-8566-92DD-28E3-2167F42E4F10}"/>
          </ac:picMkLst>
        </pc:picChg>
        <pc:picChg chg="del">
          <ac:chgData name="Kerschen,Keith" userId="2b35b562-c5da-406e-a09e-8890f33e1e21" providerId="ADAL" clId="{956AA034-FA2E-41CF-A5FA-3497B2FE45D8}" dt="2023-08-08T21:09:14.322" v="84" actId="478"/>
          <ac:picMkLst>
            <pc:docMk/>
            <pc:sldMk cId="3251643628" sldId="261"/>
            <ac:picMk id="10" creationId="{92E411EC-D78F-2275-99F0-0D62DDACC19D}"/>
          </ac:picMkLst>
        </pc:picChg>
        <pc:picChg chg="add mod">
          <ac:chgData name="Kerschen,Keith" userId="2b35b562-c5da-406e-a09e-8890f33e1e21" providerId="ADAL" clId="{956AA034-FA2E-41CF-A5FA-3497B2FE45D8}" dt="2023-08-08T21:10:43.472" v="109" actId="1037"/>
          <ac:picMkLst>
            <pc:docMk/>
            <pc:sldMk cId="3251643628" sldId="261"/>
            <ac:picMk id="12" creationId="{765139A4-7702-3662-218C-3109D49EDE17}"/>
          </ac:picMkLst>
        </pc:picChg>
      </pc:sldChg>
      <pc:sldChg chg="modSp mod">
        <pc:chgData name="Kerschen,Keith" userId="2b35b562-c5da-406e-a09e-8890f33e1e21" providerId="ADAL" clId="{956AA034-FA2E-41CF-A5FA-3497B2FE45D8}" dt="2023-08-08T21:08:39.887" v="78" actId="20577"/>
        <pc:sldMkLst>
          <pc:docMk/>
          <pc:sldMk cId="1609622082" sldId="263"/>
        </pc:sldMkLst>
        <pc:spChg chg="mod">
          <ac:chgData name="Kerschen,Keith" userId="2b35b562-c5da-406e-a09e-8890f33e1e21" providerId="ADAL" clId="{956AA034-FA2E-41CF-A5FA-3497B2FE45D8}" dt="2023-08-08T21:08:39.887" v="78" actId="20577"/>
          <ac:spMkLst>
            <pc:docMk/>
            <pc:sldMk cId="1609622082" sldId="263"/>
            <ac:spMk id="3" creationId="{00000000-0000-0000-0000-000000000000}"/>
          </ac:spMkLst>
        </pc:spChg>
      </pc:sldChg>
      <pc:sldChg chg="modSp mod">
        <pc:chgData name="Kerschen,Keith" userId="2b35b562-c5da-406e-a09e-8890f33e1e21" providerId="ADAL" clId="{956AA034-FA2E-41CF-A5FA-3497B2FE45D8}" dt="2023-08-08T21:08:59.471" v="80" actId="20577"/>
        <pc:sldMkLst>
          <pc:docMk/>
          <pc:sldMk cId="2845331078" sldId="266"/>
        </pc:sldMkLst>
        <pc:spChg chg="mod">
          <ac:chgData name="Kerschen,Keith" userId="2b35b562-c5da-406e-a09e-8890f33e1e21" providerId="ADAL" clId="{956AA034-FA2E-41CF-A5FA-3497B2FE45D8}" dt="2023-08-08T21:08:59.471" v="80" actId="20577"/>
          <ac:spMkLst>
            <pc:docMk/>
            <pc:sldMk cId="2845331078" sldId="266"/>
            <ac:spMk id="3" creationId="{00000000-0000-0000-0000-000000000000}"/>
          </ac:spMkLst>
        </pc:spChg>
      </pc:sldChg>
      <pc:sldChg chg="modSp mod">
        <pc:chgData name="Kerschen,Keith" userId="2b35b562-c5da-406e-a09e-8890f33e1e21" providerId="ADAL" clId="{956AA034-FA2E-41CF-A5FA-3497B2FE45D8}" dt="2023-08-08T21:11:43.615" v="131" actId="20577"/>
        <pc:sldMkLst>
          <pc:docMk/>
          <pc:sldMk cId="398901456" sldId="267"/>
        </pc:sldMkLst>
        <pc:spChg chg="mod">
          <ac:chgData name="Kerschen,Keith" userId="2b35b562-c5da-406e-a09e-8890f33e1e21" providerId="ADAL" clId="{956AA034-FA2E-41CF-A5FA-3497B2FE45D8}" dt="2023-08-08T21:11:43.615" v="131" actId="20577"/>
          <ac:spMkLst>
            <pc:docMk/>
            <pc:sldMk cId="398901456" sldId="267"/>
            <ac:spMk id="2" creationId="{00000000-0000-0000-0000-000000000000}"/>
          </ac:spMkLst>
        </pc:spChg>
      </pc:sldChg>
      <pc:sldChg chg="modSp mod">
        <pc:chgData name="Kerschen,Keith" userId="2b35b562-c5da-406e-a09e-8890f33e1e21" providerId="ADAL" clId="{956AA034-FA2E-41CF-A5FA-3497B2FE45D8}" dt="2023-08-08T21:13:43.944" v="146" actId="20577"/>
        <pc:sldMkLst>
          <pc:docMk/>
          <pc:sldMk cId="1638308015" sldId="277"/>
        </pc:sldMkLst>
        <pc:spChg chg="mod">
          <ac:chgData name="Kerschen,Keith" userId="2b35b562-c5da-406e-a09e-8890f33e1e21" providerId="ADAL" clId="{956AA034-FA2E-41CF-A5FA-3497B2FE45D8}" dt="2023-08-08T21:13:35.152" v="142" actId="20577"/>
          <ac:spMkLst>
            <pc:docMk/>
            <pc:sldMk cId="1638308015" sldId="277"/>
            <ac:spMk id="2" creationId="{00000000-0000-0000-0000-000000000000}"/>
          </ac:spMkLst>
        </pc:spChg>
        <pc:spChg chg="mod">
          <ac:chgData name="Kerschen,Keith" userId="2b35b562-c5da-406e-a09e-8890f33e1e21" providerId="ADAL" clId="{956AA034-FA2E-41CF-A5FA-3497B2FE45D8}" dt="2023-08-08T21:13:43.944" v="146" actId="20577"/>
          <ac:spMkLst>
            <pc:docMk/>
            <pc:sldMk cId="1638308015" sldId="277"/>
            <ac:spMk id="3" creationId="{00000000-0000-0000-0000-000000000000}"/>
          </ac:spMkLst>
        </pc:spChg>
      </pc:sldChg>
      <pc:sldChg chg="addSp modSp mod">
        <pc:chgData name="Kerschen,Keith" userId="2b35b562-c5da-406e-a09e-8890f33e1e21" providerId="ADAL" clId="{956AA034-FA2E-41CF-A5FA-3497B2FE45D8}" dt="2023-08-20T21:03:48.762" v="410" actId="13926"/>
        <pc:sldMkLst>
          <pc:docMk/>
          <pc:sldMk cId="3538945304" sldId="303"/>
        </pc:sldMkLst>
        <pc:spChg chg="add mod">
          <ac:chgData name="Kerschen,Keith" userId="2b35b562-c5da-406e-a09e-8890f33e1e21" providerId="ADAL" clId="{956AA034-FA2E-41CF-A5FA-3497B2FE45D8}" dt="2023-08-20T21:03:48.762" v="410" actId="13926"/>
          <ac:spMkLst>
            <pc:docMk/>
            <pc:sldMk cId="3538945304" sldId="303"/>
            <ac:spMk id="6" creationId="{7D50DADD-1C75-F818-C36F-73686F190817}"/>
          </ac:spMkLst>
        </pc:spChg>
      </pc:sldChg>
      <pc:sldChg chg="add">
        <pc:chgData name="Kerschen,Keith" userId="2b35b562-c5da-406e-a09e-8890f33e1e21" providerId="ADAL" clId="{956AA034-FA2E-41CF-A5FA-3497B2FE45D8}" dt="2023-08-08T21:12:20.866" v="132"/>
        <pc:sldMkLst>
          <pc:docMk/>
          <pc:sldMk cId="916985480" sldId="314"/>
        </pc:sldMkLst>
      </pc:sldChg>
    </pc:docChg>
  </pc:docChgLst>
  <pc:docChgLst>
    <pc:chgData name="Kerschen,Keith" userId="2b35b562-c5da-406e-a09e-8890f33e1e21" providerId="ADAL" clId="{DDFF2C83-FF2E-4C08-91D2-1FD7CA2857ED}"/>
    <pc:docChg chg="custSel addSld delSld modSld sldOrd">
      <pc:chgData name="Kerschen,Keith" userId="2b35b562-c5da-406e-a09e-8890f33e1e21" providerId="ADAL" clId="{DDFF2C83-FF2E-4C08-91D2-1FD7CA2857ED}" dt="2022-01-04T17:26:26.352" v="1596" actId="208"/>
      <pc:docMkLst>
        <pc:docMk/>
      </pc:docMkLst>
      <pc:sldChg chg="modSp mod">
        <pc:chgData name="Kerschen,Keith" userId="2b35b562-c5da-406e-a09e-8890f33e1e21" providerId="ADAL" clId="{DDFF2C83-FF2E-4C08-91D2-1FD7CA2857ED}" dt="2022-01-04T15:29:25.907" v="30" actId="20577"/>
        <pc:sldMkLst>
          <pc:docMk/>
          <pc:sldMk cId="1434885682" sldId="256"/>
        </pc:sldMkLst>
        <pc:spChg chg="mod">
          <ac:chgData name="Kerschen,Keith" userId="2b35b562-c5da-406e-a09e-8890f33e1e21" providerId="ADAL" clId="{DDFF2C83-FF2E-4C08-91D2-1FD7CA2857ED}" dt="2022-01-04T15:29:25.907" v="30" actId="20577"/>
          <ac:spMkLst>
            <pc:docMk/>
            <pc:sldMk cId="1434885682" sldId="256"/>
            <ac:spMk id="3" creationId="{00000000-0000-0000-0000-000000000000}"/>
          </ac:spMkLst>
        </pc:spChg>
      </pc:sldChg>
      <pc:sldChg chg="modSp mod modAnim">
        <pc:chgData name="Kerschen,Keith" userId="2b35b562-c5da-406e-a09e-8890f33e1e21" providerId="ADAL" clId="{DDFF2C83-FF2E-4C08-91D2-1FD7CA2857ED}" dt="2022-01-04T15:30:00.401" v="34" actId="5793"/>
        <pc:sldMkLst>
          <pc:docMk/>
          <pc:sldMk cId="3806309657" sldId="257"/>
        </pc:sldMkLst>
        <pc:spChg chg="mod">
          <ac:chgData name="Kerschen,Keith" userId="2b35b562-c5da-406e-a09e-8890f33e1e21" providerId="ADAL" clId="{DDFF2C83-FF2E-4C08-91D2-1FD7CA2857ED}" dt="2022-01-04T15:30:00.401" v="34" actId="5793"/>
          <ac:spMkLst>
            <pc:docMk/>
            <pc:sldMk cId="3806309657" sldId="257"/>
            <ac:spMk id="3" creationId="{00000000-0000-0000-0000-000000000000}"/>
          </ac:spMkLst>
        </pc:spChg>
      </pc:sldChg>
      <pc:sldChg chg="modSp mod">
        <pc:chgData name="Kerschen,Keith" userId="2b35b562-c5da-406e-a09e-8890f33e1e21" providerId="ADAL" clId="{DDFF2C83-FF2E-4C08-91D2-1FD7CA2857ED}" dt="2022-01-04T15:32:21.478" v="111" actId="20577"/>
        <pc:sldMkLst>
          <pc:docMk/>
          <pc:sldMk cId="1016823532" sldId="259"/>
        </pc:sldMkLst>
        <pc:spChg chg="mod">
          <ac:chgData name="Kerschen,Keith" userId="2b35b562-c5da-406e-a09e-8890f33e1e21" providerId="ADAL" clId="{DDFF2C83-FF2E-4C08-91D2-1FD7CA2857ED}" dt="2022-01-04T15:32:21.478" v="111" actId="20577"/>
          <ac:spMkLst>
            <pc:docMk/>
            <pc:sldMk cId="1016823532" sldId="259"/>
            <ac:spMk id="3" creationId="{00000000-0000-0000-0000-000000000000}"/>
          </ac:spMkLst>
        </pc:spChg>
        <pc:picChg chg="mod">
          <ac:chgData name="Kerschen,Keith" userId="2b35b562-c5da-406e-a09e-8890f33e1e21" providerId="ADAL" clId="{DDFF2C83-FF2E-4C08-91D2-1FD7CA2857ED}" dt="2022-01-04T15:32:11.860" v="105" actId="14100"/>
          <ac:picMkLst>
            <pc:docMk/>
            <pc:sldMk cId="1016823532" sldId="259"/>
            <ac:picMk id="4" creationId="{00000000-0000-0000-0000-000000000000}"/>
          </ac:picMkLst>
        </pc:picChg>
      </pc:sldChg>
      <pc:sldChg chg="addSp delSp modSp mod">
        <pc:chgData name="Kerschen,Keith" userId="2b35b562-c5da-406e-a09e-8890f33e1e21" providerId="ADAL" clId="{DDFF2C83-FF2E-4C08-91D2-1FD7CA2857ED}" dt="2022-01-04T16:04:48.231" v="628" actId="14100"/>
        <pc:sldMkLst>
          <pc:docMk/>
          <pc:sldMk cId="3251643628" sldId="261"/>
        </pc:sldMkLst>
        <pc:spChg chg="mod">
          <ac:chgData name="Kerschen,Keith" userId="2b35b562-c5da-406e-a09e-8890f33e1e21" providerId="ADAL" clId="{DDFF2C83-FF2E-4C08-91D2-1FD7CA2857ED}" dt="2022-01-04T16:04:17.729" v="619" actId="1076"/>
          <ac:spMkLst>
            <pc:docMk/>
            <pc:sldMk cId="3251643628" sldId="261"/>
            <ac:spMk id="7" creationId="{00000000-0000-0000-0000-000000000000}"/>
          </ac:spMkLst>
        </pc:spChg>
        <pc:spChg chg="add mod">
          <ac:chgData name="Kerschen,Keith" userId="2b35b562-c5da-406e-a09e-8890f33e1e21" providerId="ADAL" clId="{DDFF2C83-FF2E-4C08-91D2-1FD7CA2857ED}" dt="2022-01-04T16:04:48.231" v="628" actId="14100"/>
          <ac:spMkLst>
            <pc:docMk/>
            <pc:sldMk cId="3251643628" sldId="261"/>
            <ac:spMk id="9" creationId="{EA7E763A-D2FC-4AB6-ABA1-163CD057CEA3}"/>
          </ac:spMkLst>
        </pc:spChg>
        <pc:picChg chg="add mod">
          <ac:chgData name="Kerschen,Keith" userId="2b35b562-c5da-406e-a09e-8890f33e1e21" providerId="ADAL" clId="{DDFF2C83-FF2E-4C08-91D2-1FD7CA2857ED}" dt="2022-01-04T15:46:39.398" v="458" actId="14100"/>
          <ac:picMkLst>
            <pc:docMk/>
            <pc:sldMk cId="3251643628" sldId="261"/>
            <ac:picMk id="4" creationId="{460A564F-18E3-4226-A3FD-00980B493DC7}"/>
          </ac:picMkLst>
        </pc:picChg>
        <pc:picChg chg="del">
          <ac:chgData name="Kerschen,Keith" userId="2b35b562-c5da-406e-a09e-8890f33e1e21" providerId="ADAL" clId="{DDFF2C83-FF2E-4C08-91D2-1FD7CA2857ED}" dt="2022-01-04T15:46:14.144" v="451" actId="478"/>
          <ac:picMkLst>
            <pc:docMk/>
            <pc:sldMk cId="3251643628" sldId="261"/>
            <ac:picMk id="6" creationId="{378D248D-1B61-4FDB-A05D-3C6963981992}"/>
          </ac:picMkLst>
        </pc:picChg>
        <pc:picChg chg="add mod">
          <ac:chgData name="Kerschen,Keith" userId="2b35b562-c5da-406e-a09e-8890f33e1e21" providerId="ADAL" clId="{DDFF2C83-FF2E-4C08-91D2-1FD7CA2857ED}" dt="2022-01-04T15:46:59.344" v="461" actId="1076"/>
          <ac:picMkLst>
            <pc:docMk/>
            <pc:sldMk cId="3251643628" sldId="261"/>
            <ac:picMk id="8" creationId="{29E33CE4-616B-4FB8-B22B-008A6D76C974}"/>
          </ac:picMkLst>
        </pc:picChg>
        <pc:picChg chg="del">
          <ac:chgData name="Kerschen,Keith" userId="2b35b562-c5da-406e-a09e-8890f33e1e21" providerId="ADAL" clId="{DDFF2C83-FF2E-4C08-91D2-1FD7CA2857ED}" dt="2022-01-04T15:46:15.920" v="453" actId="478"/>
          <ac:picMkLst>
            <pc:docMk/>
            <pc:sldMk cId="3251643628" sldId="261"/>
            <ac:picMk id="10" creationId="{5992D9FE-20FF-457C-A965-05B3B794F991}"/>
          </ac:picMkLst>
        </pc:picChg>
        <pc:picChg chg="del">
          <ac:chgData name="Kerschen,Keith" userId="2b35b562-c5da-406e-a09e-8890f33e1e21" providerId="ADAL" clId="{DDFF2C83-FF2E-4C08-91D2-1FD7CA2857ED}" dt="2022-01-04T15:46:15.066" v="452" actId="478"/>
          <ac:picMkLst>
            <pc:docMk/>
            <pc:sldMk cId="3251643628" sldId="261"/>
            <ac:picMk id="12" creationId="{5D86F048-8595-4D02-9983-19FE4563264E}"/>
          </ac:picMkLst>
        </pc:picChg>
      </pc:sldChg>
      <pc:sldChg chg="modSp mod">
        <pc:chgData name="Kerschen,Keith" userId="2b35b562-c5da-406e-a09e-8890f33e1e21" providerId="ADAL" clId="{DDFF2C83-FF2E-4C08-91D2-1FD7CA2857ED}" dt="2022-01-04T15:44:59.928" v="332" actId="5793"/>
        <pc:sldMkLst>
          <pc:docMk/>
          <pc:sldMk cId="1609622082" sldId="263"/>
        </pc:sldMkLst>
        <pc:spChg chg="mod">
          <ac:chgData name="Kerschen,Keith" userId="2b35b562-c5da-406e-a09e-8890f33e1e21" providerId="ADAL" clId="{DDFF2C83-FF2E-4C08-91D2-1FD7CA2857ED}" dt="2022-01-04T15:44:59.928" v="332" actId="5793"/>
          <ac:spMkLst>
            <pc:docMk/>
            <pc:sldMk cId="1609622082" sldId="263"/>
            <ac:spMk id="3" creationId="{00000000-0000-0000-0000-000000000000}"/>
          </ac:spMkLst>
        </pc:spChg>
      </pc:sldChg>
      <pc:sldChg chg="modSp mod">
        <pc:chgData name="Kerschen,Keith" userId="2b35b562-c5da-406e-a09e-8890f33e1e21" providerId="ADAL" clId="{DDFF2C83-FF2E-4C08-91D2-1FD7CA2857ED}" dt="2022-01-04T16:20:09.273" v="1457" actId="20577"/>
        <pc:sldMkLst>
          <pc:docMk/>
          <pc:sldMk cId="2845331078" sldId="266"/>
        </pc:sldMkLst>
        <pc:spChg chg="mod">
          <ac:chgData name="Kerschen,Keith" userId="2b35b562-c5da-406e-a09e-8890f33e1e21" providerId="ADAL" clId="{DDFF2C83-FF2E-4C08-91D2-1FD7CA2857ED}" dt="2022-01-04T16:20:09.273" v="1457" actId="20577"/>
          <ac:spMkLst>
            <pc:docMk/>
            <pc:sldMk cId="2845331078" sldId="266"/>
            <ac:spMk id="3" creationId="{00000000-0000-0000-0000-000000000000}"/>
          </ac:spMkLst>
        </pc:spChg>
      </pc:sldChg>
      <pc:sldChg chg="modSp mod modAnim">
        <pc:chgData name="Kerschen,Keith" userId="2b35b562-c5da-406e-a09e-8890f33e1e21" providerId="ADAL" clId="{DDFF2C83-FF2E-4C08-91D2-1FD7CA2857ED}" dt="2022-01-04T15:33:20.425" v="117" actId="27636"/>
        <pc:sldMkLst>
          <pc:docMk/>
          <pc:sldMk cId="2750933282" sldId="289"/>
        </pc:sldMkLst>
        <pc:spChg chg="mod">
          <ac:chgData name="Kerschen,Keith" userId="2b35b562-c5da-406e-a09e-8890f33e1e21" providerId="ADAL" clId="{DDFF2C83-FF2E-4C08-91D2-1FD7CA2857ED}" dt="2022-01-04T15:33:20.425" v="117" actId="27636"/>
          <ac:spMkLst>
            <pc:docMk/>
            <pc:sldMk cId="2750933282" sldId="289"/>
            <ac:spMk id="3" creationId="{00000000-0000-0000-0000-000000000000}"/>
          </ac:spMkLst>
        </pc:spChg>
      </pc:sldChg>
      <pc:sldChg chg="modSp mod">
        <pc:chgData name="Kerschen,Keith" userId="2b35b562-c5da-406e-a09e-8890f33e1e21" providerId="ADAL" clId="{DDFF2C83-FF2E-4C08-91D2-1FD7CA2857ED}" dt="2022-01-04T15:34:03.114" v="244" actId="20577"/>
        <pc:sldMkLst>
          <pc:docMk/>
          <pc:sldMk cId="3504916364" sldId="290"/>
        </pc:sldMkLst>
        <pc:spChg chg="mod">
          <ac:chgData name="Kerschen,Keith" userId="2b35b562-c5da-406e-a09e-8890f33e1e21" providerId="ADAL" clId="{DDFF2C83-FF2E-4C08-91D2-1FD7CA2857ED}" dt="2022-01-04T15:34:03.114" v="244" actId="20577"/>
          <ac:spMkLst>
            <pc:docMk/>
            <pc:sldMk cId="3504916364" sldId="290"/>
            <ac:spMk id="3" creationId="{00000000-0000-0000-0000-000000000000}"/>
          </ac:spMkLst>
        </pc:spChg>
      </pc:sldChg>
      <pc:sldChg chg="addSp modSp mod">
        <pc:chgData name="Kerschen,Keith" userId="2b35b562-c5da-406e-a09e-8890f33e1e21" providerId="ADAL" clId="{DDFF2C83-FF2E-4C08-91D2-1FD7CA2857ED}" dt="2022-01-04T17:26:26.352" v="1596" actId="208"/>
        <pc:sldMkLst>
          <pc:docMk/>
          <pc:sldMk cId="3538945304" sldId="303"/>
        </pc:sldMkLst>
        <pc:spChg chg="add mod">
          <ac:chgData name="Kerschen,Keith" userId="2b35b562-c5da-406e-a09e-8890f33e1e21" providerId="ADAL" clId="{DDFF2C83-FF2E-4C08-91D2-1FD7CA2857ED}" dt="2022-01-04T17:26:26.352" v="1596" actId="208"/>
          <ac:spMkLst>
            <pc:docMk/>
            <pc:sldMk cId="3538945304" sldId="303"/>
            <ac:spMk id="3" creationId="{AB6AB148-5FED-44F6-BD50-1E59ECD15C16}"/>
          </ac:spMkLst>
        </pc:spChg>
      </pc:sldChg>
      <pc:sldChg chg="ord">
        <pc:chgData name="Kerschen,Keith" userId="2b35b562-c5da-406e-a09e-8890f33e1e21" providerId="ADAL" clId="{DDFF2C83-FF2E-4C08-91D2-1FD7CA2857ED}" dt="2022-01-04T16:12:58.686" v="1263"/>
        <pc:sldMkLst>
          <pc:docMk/>
          <pc:sldMk cId="1462454114" sldId="305"/>
        </pc:sldMkLst>
      </pc:sldChg>
      <pc:sldChg chg="modSp add mod">
        <pc:chgData name="Kerschen,Keith" userId="2b35b562-c5da-406e-a09e-8890f33e1e21" providerId="ADAL" clId="{DDFF2C83-FF2E-4C08-91D2-1FD7CA2857ED}" dt="2022-01-04T15:33:41.032" v="178" actId="20577"/>
        <pc:sldMkLst>
          <pc:docMk/>
          <pc:sldMk cId="1532285565" sldId="308"/>
        </pc:sldMkLst>
        <pc:spChg chg="mod">
          <ac:chgData name="Kerschen,Keith" userId="2b35b562-c5da-406e-a09e-8890f33e1e21" providerId="ADAL" clId="{DDFF2C83-FF2E-4C08-91D2-1FD7CA2857ED}" dt="2022-01-04T15:33:41.032" v="178" actId="20577"/>
          <ac:spMkLst>
            <pc:docMk/>
            <pc:sldMk cId="1532285565" sldId="308"/>
            <ac:spMk id="3" creationId="{00000000-0000-0000-0000-000000000000}"/>
          </ac:spMkLst>
        </pc:spChg>
      </pc:sldChg>
      <pc:sldChg chg="del">
        <pc:chgData name="Kerschen,Keith" userId="2b35b562-c5da-406e-a09e-8890f33e1e21" providerId="ADAL" clId="{DDFF2C83-FF2E-4C08-91D2-1FD7CA2857ED}" dt="2022-01-04T15:29:54.280" v="31" actId="47"/>
        <pc:sldMkLst>
          <pc:docMk/>
          <pc:sldMk cId="4039886873" sldId="308"/>
        </pc:sldMkLst>
      </pc:sldChg>
      <pc:sldChg chg="new del">
        <pc:chgData name="Kerschen,Keith" userId="2b35b562-c5da-406e-a09e-8890f33e1e21" providerId="ADAL" clId="{DDFF2C83-FF2E-4C08-91D2-1FD7CA2857ED}" dt="2022-01-04T16:07:10.735" v="631" actId="47"/>
        <pc:sldMkLst>
          <pc:docMk/>
          <pc:sldMk cId="2598445100" sldId="309"/>
        </pc:sldMkLst>
      </pc:sldChg>
      <pc:sldChg chg="delSp modSp add mod">
        <pc:chgData name="Kerschen,Keith" userId="2b35b562-c5da-406e-a09e-8890f33e1e21" providerId="ADAL" clId="{DDFF2C83-FF2E-4C08-91D2-1FD7CA2857ED}" dt="2022-01-04T16:12:43.735" v="1261" actId="20577"/>
        <pc:sldMkLst>
          <pc:docMk/>
          <pc:sldMk cId="2184528754" sldId="310"/>
        </pc:sldMkLst>
        <pc:spChg chg="del mod">
          <ac:chgData name="Kerschen,Keith" userId="2b35b562-c5da-406e-a09e-8890f33e1e21" providerId="ADAL" clId="{DDFF2C83-FF2E-4C08-91D2-1FD7CA2857ED}" dt="2022-01-04T16:07:32.091" v="635" actId="478"/>
          <ac:spMkLst>
            <pc:docMk/>
            <pc:sldMk cId="2184528754" sldId="310"/>
            <ac:spMk id="3" creationId="{00000000-0000-0000-0000-000000000000}"/>
          </ac:spMkLst>
        </pc:spChg>
        <pc:spChg chg="del">
          <ac:chgData name="Kerschen,Keith" userId="2b35b562-c5da-406e-a09e-8890f33e1e21" providerId="ADAL" clId="{DDFF2C83-FF2E-4C08-91D2-1FD7CA2857ED}" dt="2022-01-04T16:07:29.429" v="632" actId="478"/>
          <ac:spMkLst>
            <pc:docMk/>
            <pc:sldMk cId="2184528754" sldId="310"/>
            <ac:spMk id="7" creationId="{00000000-0000-0000-0000-000000000000}"/>
          </ac:spMkLst>
        </pc:spChg>
        <pc:spChg chg="mod">
          <ac:chgData name="Kerschen,Keith" userId="2b35b562-c5da-406e-a09e-8890f33e1e21" providerId="ADAL" clId="{DDFF2C83-FF2E-4C08-91D2-1FD7CA2857ED}" dt="2022-01-04T16:12:43.735" v="1261" actId="20577"/>
          <ac:spMkLst>
            <pc:docMk/>
            <pc:sldMk cId="2184528754" sldId="310"/>
            <ac:spMk id="8" creationId="{00000000-0000-0000-0000-000000000000}"/>
          </ac:spMkLst>
        </pc:spChg>
        <pc:picChg chg="del">
          <ac:chgData name="Kerschen,Keith" userId="2b35b562-c5da-406e-a09e-8890f33e1e21" providerId="ADAL" clId="{DDFF2C83-FF2E-4C08-91D2-1FD7CA2857ED}" dt="2022-01-04T16:07:30.277" v="633" actId="478"/>
          <ac:picMkLst>
            <pc:docMk/>
            <pc:sldMk cId="2184528754" sldId="310"/>
            <ac:picMk id="6" creationId="{00000000-0000-0000-0000-000000000000}"/>
          </ac:picMkLst>
        </pc:picChg>
        <pc:cxnChg chg="del">
          <ac:chgData name="Kerschen,Keith" userId="2b35b562-c5da-406e-a09e-8890f33e1e21" providerId="ADAL" clId="{DDFF2C83-FF2E-4C08-91D2-1FD7CA2857ED}" dt="2022-01-04T16:07:33.066" v="636" actId="478"/>
          <ac:cxnSpMkLst>
            <pc:docMk/>
            <pc:sldMk cId="2184528754" sldId="310"/>
            <ac:cxnSpMk id="5" creationId="{00000000-0000-0000-0000-000000000000}"/>
          </ac:cxnSpMkLst>
        </pc:cxnChg>
      </pc:sldChg>
      <pc:sldChg chg="addSp delSp modSp new mod">
        <pc:chgData name="Kerschen,Keith" userId="2b35b562-c5da-406e-a09e-8890f33e1e21" providerId="ADAL" clId="{DDFF2C83-FF2E-4C08-91D2-1FD7CA2857ED}" dt="2022-01-04T16:17:37.088" v="1451" actId="14100"/>
        <pc:sldMkLst>
          <pc:docMk/>
          <pc:sldMk cId="4097814113" sldId="311"/>
        </pc:sldMkLst>
        <pc:spChg chg="mod">
          <ac:chgData name="Kerschen,Keith" userId="2b35b562-c5da-406e-a09e-8890f33e1e21" providerId="ADAL" clId="{DDFF2C83-FF2E-4C08-91D2-1FD7CA2857ED}" dt="2022-01-04T16:17:32.757" v="1450" actId="20577"/>
          <ac:spMkLst>
            <pc:docMk/>
            <pc:sldMk cId="4097814113" sldId="311"/>
            <ac:spMk id="2" creationId="{9924EDB2-E474-413A-9E57-10939BF5CA8F}"/>
          </ac:spMkLst>
        </pc:spChg>
        <pc:spChg chg="mod">
          <ac:chgData name="Kerschen,Keith" userId="2b35b562-c5da-406e-a09e-8890f33e1e21" providerId="ADAL" clId="{DDFF2C83-FF2E-4C08-91D2-1FD7CA2857ED}" dt="2022-01-04T16:17:22.366" v="1393" actId="20577"/>
          <ac:spMkLst>
            <pc:docMk/>
            <pc:sldMk cId="4097814113" sldId="311"/>
            <ac:spMk id="3" creationId="{261C5097-A09C-47E8-9012-597613515303}"/>
          </ac:spMkLst>
        </pc:spChg>
        <pc:graphicFrameChg chg="add del mod">
          <ac:chgData name="Kerschen,Keith" userId="2b35b562-c5da-406e-a09e-8890f33e1e21" providerId="ADAL" clId="{DDFF2C83-FF2E-4C08-91D2-1FD7CA2857ED}" dt="2022-01-04T16:16:47.913" v="1348" actId="478"/>
          <ac:graphicFrameMkLst>
            <pc:docMk/>
            <pc:sldMk cId="4097814113" sldId="311"/>
            <ac:graphicFrameMk id="4" creationId="{E821BBA1-EF07-464F-ABD0-4617BD4B1C4F}"/>
          </ac:graphicFrameMkLst>
        </pc:graphicFrameChg>
        <pc:picChg chg="add mod">
          <ac:chgData name="Kerschen,Keith" userId="2b35b562-c5da-406e-a09e-8890f33e1e21" providerId="ADAL" clId="{DDFF2C83-FF2E-4C08-91D2-1FD7CA2857ED}" dt="2022-01-04T16:17:37.088" v="1451" actId="14100"/>
          <ac:picMkLst>
            <pc:docMk/>
            <pc:sldMk cId="4097814113" sldId="311"/>
            <ac:picMk id="6" creationId="{BAA95BC3-2F49-4859-A948-60DD1D4266C2}"/>
          </ac:picMkLst>
        </pc:picChg>
      </pc:sldChg>
      <pc:sldChg chg="add">
        <pc:chgData name="Kerschen,Keith" userId="2b35b562-c5da-406e-a09e-8890f33e1e21" providerId="ADAL" clId="{DDFF2C83-FF2E-4C08-91D2-1FD7CA2857ED}" dt="2022-01-04T16:16:01.695" v="1347" actId="2890"/>
        <pc:sldMkLst>
          <pc:docMk/>
          <pc:sldMk cId="1974855156" sldId="312"/>
        </pc:sldMkLst>
      </pc:sldChg>
      <pc:sldChg chg="addSp delSp modSp add mod">
        <pc:chgData name="Kerschen,Keith" userId="2b35b562-c5da-406e-a09e-8890f33e1e21" providerId="ADAL" clId="{DDFF2C83-FF2E-4C08-91D2-1FD7CA2857ED}" dt="2022-01-04T16:19:08.392" v="1456" actId="20577"/>
        <pc:sldMkLst>
          <pc:docMk/>
          <pc:sldMk cId="220895054" sldId="313"/>
        </pc:sldMkLst>
        <pc:spChg chg="mod">
          <ac:chgData name="Kerschen,Keith" userId="2b35b562-c5da-406e-a09e-8890f33e1e21" providerId="ADAL" clId="{DDFF2C83-FF2E-4C08-91D2-1FD7CA2857ED}" dt="2022-01-04T16:19:08.392" v="1456" actId="20577"/>
          <ac:spMkLst>
            <pc:docMk/>
            <pc:sldMk cId="220895054" sldId="313"/>
            <ac:spMk id="3" creationId="{261C5097-A09C-47E8-9012-597613515303}"/>
          </ac:spMkLst>
        </pc:spChg>
        <pc:graphicFrameChg chg="del">
          <ac:chgData name="Kerschen,Keith" userId="2b35b562-c5da-406e-a09e-8890f33e1e21" providerId="ADAL" clId="{DDFF2C83-FF2E-4C08-91D2-1FD7CA2857ED}" dt="2022-01-04T16:19:03.378" v="1453" actId="478"/>
          <ac:graphicFrameMkLst>
            <pc:docMk/>
            <pc:sldMk cId="220895054" sldId="313"/>
            <ac:graphicFrameMk id="4" creationId="{E821BBA1-EF07-464F-ABD0-4617BD4B1C4F}"/>
          </ac:graphicFrameMkLst>
        </pc:graphicFrameChg>
        <pc:picChg chg="add mod">
          <ac:chgData name="Kerschen,Keith" userId="2b35b562-c5da-406e-a09e-8890f33e1e21" providerId="ADAL" clId="{DDFF2C83-FF2E-4C08-91D2-1FD7CA2857ED}" dt="2022-01-04T16:19:05.833" v="1455" actId="1076"/>
          <ac:picMkLst>
            <pc:docMk/>
            <pc:sldMk cId="220895054" sldId="313"/>
            <ac:picMk id="6" creationId="{A2155987-9DAE-4338-827E-F9A9ADE2826E}"/>
          </ac:picMkLst>
        </pc:picChg>
      </pc:sldChg>
    </pc:docChg>
  </pc:docChgLst>
  <pc:docChgLst>
    <pc:chgData name="Kerschen,Keith" userId="2b35b562-c5da-406e-a09e-8890f33e1e21" providerId="ADAL" clId="{4377FD2A-96B6-4D53-ACA4-A7F132FB4B46}"/>
    <pc:docChg chg="undo custSel modSld">
      <pc:chgData name="Kerschen,Keith" userId="2b35b562-c5da-406e-a09e-8890f33e1e21" providerId="ADAL" clId="{4377FD2A-96B6-4D53-ACA4-A7F132FB4B46}" dt="2023-12-13T17:05:00.579" v="437" actId="108"/>
      <pc:docMkLst>
        <pc:docMk/>
      </pc:docMkLst>
      <pc:sldChg chg="modSp mod">
        <pc:chgData name="Kerschen,Keith" userId="2b35b562-c5da-406e-a09e-8890f33e1e21" providerId="ADAL" clId="{4377FD2A-96B6-4D53-ACA4-A7F132FB4B46}" dt="2023-12-13T16:56:54.946" v="38" actId="20577"/>
        <pc:sldMkLst>
          <pc:docMk/>
          <pc:sldMk cId="1434885682" sldId="256"/>
        </pc:sldMkLst>
        <pc:spChg chg="mod">
          <ac:chgData name="Kerschen,Keith" userId="2b35b562-c5da-406e-a09e-8890f33e1e21" providerId="ADAL" clId="{4377FD2A-96B6-4D53-ACA4-A7F132FB4B46}" dt="2023-12-13T16:56:54.946" v="38" actId="20577"/>
          <ac:spMkLst>
            <pc:docMk/>
            <pc:sldMk cId="1434885682" sldId="256"/>
            <ac:spMk id="3" creationId="{00000000-0000-0000-0000-000000000000}"/>
          </ac:spMkLst>
        </pc:spChg>
      </pc:sldChg>
      <pc:sldChg chg="addSp delSp modSp mod">
        <pc:chgData name="Kerschen,Keith" userId="2b35b562-c5da-406e-a09e-8890f33e1e21" providerId="ADAL" clId="{4377FD2A-96B6-4D53-ACA4-A7F132FB4B46}" dt="2023-12-13T17:02:15.505" v="216" actId="14100"/>
        <pc:sldMkLst>
          <pc:docMk/>
          <pc:sldMk cId="3251643628" sldId="261"/>
        </pc:sldMkLst>
        <pc:spChg chg="mod">
          <ac:chgData name="Kerschen,Keith" userId="2b35b562-c5da-406e-a09e-8890f33e1e21" providerId="ADAL" clId="{4377FD2A-96B6-4D53-ACA4-A7F132FB4B46}" dt="2023-12-13T17:01:06.702" v="203" actId="5793"/>
          <ac:spMkLst>
            <pc:docMk/>
            <pc:sldMk cId="3251643628" sldId="261"/>
            <ac:spMk id="9" creationId="{EA7E763A-D2FC-4AB6-ABA1-163CD057CEA3}"/>
          </ac:spMkLst>
        </pc:spChg>
        <pc:picChg chg="del">
          <ac:chgData name="Kerschen,Keith" userId="2b35b562-c5da-406e-a09e-8890f33e1e21" providerId="ADAL" clId="{4377FD2A-96B6-4D53-ACA4-A7F132FB4B46}" dt="2023-12-13T17:01:10.929" v="204" actId="478"/>
          <ac:picMkLst>
            <pc:docMk/>
            <pc:sldMk cId="3251643628" sldId="261"/>
            <ac:picMk id="4" creationId="{7C61EB6B-B9FA-4D63-B323-5CB7A95273AF}"/>
          </ac:picMkLst>
        </pc:picChg>
        <pc:picChg chg="add mod">
          <ac:chgData name="Kerschen,Keith" userId="2b35b562-c5da-406e-a09e-8890f33e1e21" providerId="ADAL" clId="{4377FD2A-96B6-4D53-ACA4-A7F132FB4B46}" dt="2023-12-13T17:02:10.284" v="214" actId="14100"/>
          <ac:picMkLst>
            <pc:docMk/>
            <pc:sldMk cId="3251643628" sldId="261"/>
            <ac:picMk id="5" creationId="{9EA6756C-B9A0-749D-5AC5-032703DB7409}"/>
          </ac:picMkLst>
        </pc:picChg>
        <pc:picChg chg="del">
          <ac:chgData name="Kerschen,Keith" userId="2b35b562-c5da-406e-a09e-8890f33e1e21" providerId="ADAL" clId="{4377FD2A-96B6-4D53-ACA4-A7F132FB4B46}" dt="2023-12-13T17:01:12.441" v="206" actId="478"/>
          <ac:picMkLst>
            <pc:docMk/>
            <pc:sldMk cId="3251643628" sldId="261"/>
            <ac:picMk id="8" creationId="{0DF10D67-8566-92DD-28E3-2167F42E4F10}"/>
          </ac:picMkLst>
        </pc:picChg>
        <pc:picChg chg="add mod">
          <ac:chgData name="Kerschen,Keith" userId="2b35b562-c5da-406e-a09e-8890f33e1e21" providerId="ADAL" clId="{4377FD2A-96B6-4D53-ACA4-A7F132FB4B46}" dt="2023-12-13T17:02:15.505" v="216" actId="14100"/>
          <ac:picMkLst>
            <pc:docMk/>
            <pc:sldMk cId="3251643628" sldId="261"/>
            <ac:picMk id="10" creationId="{979D033D-9AEB-1C36-29B2-84B401ACF275}"/>
          </ac:picMkLst>
        </pc:picChg>
        <pc:picChg chg="del">
          <ac:chgData name="Kerschen,Keith" userId="2b35b562-c5da-406e-a09e-8890f33e1e21" providerId="ADAL" clId="{4377FD2A-96B6-4D53-ACA4-A7F132FB4B46}" dt="2023-12-13T17:01:11.816" v="205" actId="478"/>
          <ac:picMkLst>
            <pc:docMk/>
            <pc:sldMk cId="3251643628" sldId="261"/>
            <ac:picMk id="12" creationId="{765139A4-7702-3662-218C-3109D49EDE17}"/>
          </ac:picMkLst>
        </pc:picChg>
      </pc:sldChg>
      <pc:sldChg chg="modSp mod">
        <pc:chgData name="Kerschen,Keith" userId="2b35b562-c5da-406e-a09e-8890f33e1e21" providerId="ADAL" clId="{4377FD2A-96B6-4D53-ACA4-A7F132FB4B46}" dt="2023-12-13T17:00:41.782" v="173" actId="20577"/>
        <pc:sldMkLst>
          <pc:docMk/>
          <pc:sldMk cId="1609622082" sldId="263"/>
        </pc:sldMkLst>
        <pc:spChg chg="mod">
          <ac:chgData name="Kerschen,Keith" userId="2b35b562-c5da-406e-a09e-8890f33e1e21" providerId="ADAL" clId="{4377FD2A-96B6-4D53-ACA4-A7F132FB4B46}" dt="2023-12-13T17:00:41.782" v="173" actId="20577"/>
          <ac:spMkLst>
            <pc:docMk/>
            <pc:sldMk cId="1609622082" sldId="263"/>
            <ac:spMk id="3" creationId="{00000000-0000-0000-0000-000000000000}"/>
          </ac:spMkLst>
        </pc:spChg>
      </pc:sldChg>
      <pc:sldChg chg="modSp mod">
        <pc:chgData name="Kerschen,Keith" userId="2b35b562-c5da-406e-a09e-8890f33e1e21" providerId="ADAL" clId="{4377FD2A-96B6-4D53-ACA4-A7F132FB4B46}" dt="2023-12-13T17:00:51.473" v="188" actId="5793"/>
        <pc:sldMkLst>
          <pc:docMk/>
          <pc:sldMk cId="2845331078" sldId="266"/>
        </pc:sldMkLst>
        <pc:spChg chg="mod">
          <ac:chgData name="Kerschen,Keith" userId="2b35b562-c5da-406e-a09e-8890f33e1e21" providerId="ADAL" clId="{4377FD2A-96B6-4D53-ACA4-A7F132FB4B46}" dt="2023-12-13T17:00:51.473" v="188" actId="5793"/>
          <ac:spMkLst>
            <pc:docMk/>
            <pc:sldMk cId="2845331078" sldId="266"/>
            <ac:spMk id="3" creationId="{00000000-0000-0000-0000-000000000000}"/>
          </ac:spMkLst>
        </pc:spChg>
      </pc:sldChg>
      <pc:sldChg chg="modSp mod">
        <pc:chgData name="Kerschen,Keith" userId="2b35b562-c5da-406e-a09e-8890f33e1e21" providerId="ADAL" clId="{4377FD2A-96B6-4D53-ACA4-A7F132FB4B46}" dt="2023-12-13T17:03:18.855" v="335" actId="13926"/>
        <pc:sldMkLst>
          <pc:docMk/>
          <pc:sldMk cId="2158640876" sldId="276"/>
        </pc:sldMkLst>
        <pc:spChg chg="mod">
          <ac:chgData name="Kerschen,Keith" userId="2b35b562-c5da-406e-a09e-8890f33e1e21" providerId="ADAL" clId="{4377FD2A-96B6-4D53-ACA4-A7F132FB4B46}" dt="2023-12-13T17:03:18.855" v="335" actId="13926"/>
          <ac:spMkLst>
            <pc:docMk/>
            <pc:sldMk cId="2158640876" sldId="276"/>
            <ac:spMk id="3" creationId="{00000000-0000-0000-0000-000000000000}"/>
          </ac:spMkLst>
        </pc:spChg>
      </pc:sldChg>
      <pc:sldChg chg="modSp mod">
        <pc:chgData name="Kerschen,Keith" userId="2b35b562-c5da-406e-a09e-8890f33e1e21" providerId="ADAL" clId="{4377FD2A-96B6-4D53-ACA4-A7F132FB4B46}" dt="2023-12-13T16:58:48.415" v="48" actId="13926"/>
        <pc:sldMkLst>
          <pc:docMk/>
          <pc:sldMk cId="2750933282" sldId="289"/>
        </pc:sldMkLst>
        <pc:spChg chg="mod">
          <ac:chgData name="Kerschen,Keith" userId="2b35b562-c5da-406e-a09e-8890f33e1e21" providerId="ADAL" clId="{4377FD2A-96B6-4D53-ACA4-A7F132FB4B46}" dt="2023-12-13T16:58:48.415" v="48" actId="13926"/>
          <ac:spMkLst>
            <pc:docMk/>
            <pc:sldMk cId="2750933282" sldId="289"/>
            <ac:spMk id="3" creationId="{00000000-0000-0000-0000-000000000000}"/>
          </ac:spMkLst>
        </pc:spChg>
      </pc:sldChg>
      <pc:sldChg chg="modSp mod">
        <pc:chgData name="Kerschen,Keith" userId="2b35b562-c5da-406e-a09e-8890f33e1e21" providerId="ADAL" clId="{4377FD2A-96B6-4D53-ACA4-A7F132FB4B46}" dt="2023-12-13T17:03:07.695" v="334" actId="14100"/>
        <pc:sldMkLst>
          <pc:docMk/>
          <pc:sldMk cId="1276346647" sldId="295"/>
        </pc:sldMkLst>
        <pc:spChg chg="mod">
          <ac:chgData name="Kerschen,Keith" userId="2b35b562-c5da-406e-a09e-8890f33e1e21" providerId="ADAL" clId="{4377FD2A-96B6-4D53-ACA4-A7F132FB4B46}" dt="2023-12-13T17:03:07.695" v="334" actId="14100"/>
          <ac:spMkLst>
            <pc:docMk/>
            <pc:sldMk cId="1276346647" sldId="295"/>
            <ac:spMk id="3" creationId="{00000000-0000-0000-0000-000000000000}"/>
          </ac:spMkLst>
        </pc:spChg>
      </pc:sldChg>
      <pc:sldChg chg="addSp modSp mod">
        <pc:chgData name="Kerschen,Keith" userId="2b35b562-c5da-406e-a09e-8890f33e1e21" providerId="ADAL" clId="{4377FD2A-96B6-4D53-ACA4-A7F132FB4B46}" dt="2023-12-13T17:05:00.579" v="437" actId="108"/>
        <pc:sldMkLst>
          <pc:docMk/>
          <pc:sldMk cId="3347699853" sldId="298"/>
        </pc:sldMkLst>
        <pc:spChg chg="add mod">
          <ac:chgData name="Kerschen,Keith" userId="2b35b562-c5da-406e-a09e-8890f33e1e21" providerId="ADAL" clId="{4377FD2A-96B6-4D53-ACA4-A7F132FB4B46}" dt="2023-12-13T17:04:16.388" v="354" actId="1076"/>
          <ac:spMkLst>
            <pc:docMk/>
            <pc:sldMk cId="3347699853" sldId="298"/>
            <ac:spMk id="2" creationId="{39E4BAB5-F6E2-590B-C340-A7DBD9CE7468}"/>
          </ac:spMkLst>
        </pc:spChg>
        <pc:spChg chg="add mod">
          <ac:chgData name="Kerschen,Keith" userId="2b35b562-c5da-406e-a09e-8890f33e1e21" providerId="ADAL" clId="{4377FD2A-96B6-4D53-ACA4-A7F132FB4B46}" dt="2023-12-13T17:05:00.579" v="437" actId="108"/>
          <ac:spMkLst>
            <pc:docMk/>
            <pc:sldMk cId="3347699853" sldId="298"/>
            <ac:spMk id="3" creationId="{59D01505-D937-1DF5-2243-6D683CE9B21D}"/>
          </ac:spMkLst>
        </pc:spChg>
        <pc:picChg chg="mod">
          <ac:chgData name="Kerschen,Keith" userId="2b35b562-c5da-406e-a09e-8890f33e1e21" providerId="ADAL" clId="{4377FD2A-96B6-4D53-ACA4-A7F132FB4B46}" dt="2023-12-13T17:04:20.403" v="356" actId="1076"/>
          <ac:picMkLst>
            <pc:docMk/>
            <pc:sldMk cId="3347699853" sldId="298"/>
            <ac:picMk id="2050" creationId="{00000000-0000-0000-0000-000000000000}"/>
          </ac:picMkLst>
        </pc:picChg>
      </pc:sldChg>
      <pc:sldChg chg="delSp mod">
        <pc:chgData name="Kerschen,Keith" userId="2b35b562-c5da-406e-a09e-8890f33e1e21" providerId="ADAL" clId="{4377FD2A-96B6-4D53-ACA4-A7F132FB4B46}" dt="2023-12-13T16:57:23.025" v="39" actId="478"/>
        <pc:sldMkLst>
          <pc:docMk/>
          <pc:sldMk cId="3538945304" sldId="303"/>
        </pc:sldMkLst>
        <pc:spChg chg="del">
          <ac:chgData name="Kerschen,Keith" userId="2b35b562-c5da-406e-a09e-8890f33e1e21" providerId="ADAL" clId="{4377FD2A-96B6-4D53-ACA4-A7F132FB4B46}" dt="2023-12-13T16:57:23.025" v="39" actId="478"/>
          <ac:spMkLst>
            <pc:docMk/>
            <pc:sldMk cId="3538945304" sldId="303"/>
            <ac:spMk id="6" creationId="{7D50DADD-1C75-F818-C36F-73686F190817}"/>
          </ac:spMkLst>
        </pc:spChg>
      </pc:sldChg>
      <pc:sldChg chg="modSp mod">
        <pc:chgData name="Kerschen,Keith" userId="2b35b562-c5da-406e-a09e-8890f33e1e21" providerId="ADAL" clId="{4377FD2A-96B6-4D53-ACA4-A7F132FB4B46}" dt="2023-12-13T17:03:45.904" v="348" actId="5793"/>
        <pc:sldMkLst>
          <pc:docMk/>
          <pc:sldMk cId="387231250" sldId="307"/>
        </pc:sldMkLst>
        <pc:spChg chg="mod">
          <ac:chgData name="Kerschen,Keith" userId="2b35b562-c5da-406e-a09e-8890f33e1e21" providerId="ADAL" clId="{4377FD2A-96B6-4D53-ACA4-A7F132FB4B46}" dt="2023-12-13T17:03:45.904" v="348" actId="5793"/>
          <ac:spMkLst>
            <pc:docMk/>
            <pc:sldMk cId="387231250" sldId="307"/>
            <ac:spMk id="3" creationId="{00000000-0000-0000-0000-000000000000}"/>
          </ac:spMkLst>
        </pc:spChg>
      </pc:sldChg>
    </pc:docChg>
  </pc:docChgLst>
  <pc:docChgLst>
    <pc:chgData name="Kerschen,Keith" userId="2b35b562-c5da-406e-a09e-8890f33e1e21" providerId="ADAL" clId="{320BE1D9-993E-44D3-B971-DD0C7D9F5243}"/>
    <pc:docChg chg="custSel modSld">
      <pc:chgData name="Kerschen,Keith" userId="2b35b562-c5da-406e-a09e-8890f33e1e21" providerId="ADAL" clId="{320BE1D9-993E-44D3-B971-DD0C7D9F5243}" dt="2021-08-12T20:41:13.650" v="700" actId="115"/>
      <pc:docMkLst>
        <pc:docMk/>
      </pc:docMkLst>
      <pc:sldChg chg="modSp mod">
        <pc:chgData name="Kerschen,Keith" userId="2b35b562-c5da-406e-a09e-8890f33e1e21" providerId="ADAL" clId="{320BE1D9-993E-44D3-B971-DD0C7D9F5243}" dt="2021-08-12T20:22:26.851" v="23" actId="20577"/>
        <pc:sldMkLst>
          <pc:docMk/>
          <pc:sldMk cId="1434885682" sldId="256"/>
        </pc:sldMkLst>
        <pc:spChg chg="mod">
          <ac:chgData name="Kerschen,Keith" userId="2b35b562-c5da-406e-a09e-8890f33e1e21" providerId="ADAL" clId="{320BE1D9-993E-44D3-B971-DD0C7D9F5243}" dt="2021-08-12T20:22:26.851" v="23" actId="20577"/>
          <ac:spMkLst>
            <pc:docMk/>
            <pc:sldMk cId="1434885682" sldId="256"/>
            <ac:spMk id="3" creationId="{00000000-0000-0000-0000-000000000000}"/>
          </ac:spMkLst>
        </pc:spChg>
      </pc:sldChg>
      <pc:sldChg chg="addSp delSp modSp mod">
        <pc:chgData name="Kerschen,Keith" userId="2b35b562-c5da-406e-a09e-8890f33e1e21" providerId="ADAL" clId="{320BE1D9-993E-44D3-B971-DD0C7D9F5243}" dt="2021-08-12T20:39:15.500" v="686" actId="1076"/>
        <pc:sldMkLst>
          <pc:docMk/>
          <pc:sldMk cId="3251643628" sldId="261"/>
        </pc:sldMkLst>
        <pc:picChg chg="del">
          <ac:chgData name="Kerschen,Keith" userId="2b35b562-c5da-406e-a09e-8890f33e1e21" providerId="ADAL" clId="{320BE1D9-993E-44D3-B971-DD0C7D9F5243}" dt="2021-08-12T20:36:27.107" v="658" actId="478"/>
          <ac:picMkLst>
            <pc:docMk/>
            <pc:sldMk cId="3251643628" sldId="261"/>
            <ac:picMk id="3" creationId="{00000000-0000-0000-0000-000000000000}"/>
          </ac:picMkLst>
        </pc:picChg>
        <pc:picChg chg="del">
          <ac:chgData name="Kerschen,Keith" userId="2b35b562-c5da-406e-a09e-8890f33e1e21" providerId="ADAL" clId="{320BE1D9-993E-44D3-B971-DD0C7D9F5243}" dt="2021-08-12T20:36:28.166" v="659" actId="478"/>
          <ac:picMkLst>
            <pc:docMk/>
            <pc:sldMk cId="3251643628" sldId="261"/>
            <ac:picMk id="4" creationId="{00000000-0000-0000-0000-000000000000}"/>
          </ac:picMkLst>
        </pc:picChg>
        <pc:picChg chg="add mod">
          <ac:chgData name="Kerschen,Keith" userId="2b35b562-c5da-406e-a09e-8890f33e1e21" providerId="ADAL" clId="{320BE1D9-993E-44D3-B971-DD0C7D9F5243}" dt="2021-08-12T20:39:06.398" v="682" actId="14100"/>
          <ac:picMkLst>
            <pc:docMk/>
            <pc:sldMk cId="3251643628" sldId="261"/>
            <ac:picMk id="6" creationId="{378D248D-1B61-4FDB-A05D-3C6963981992}"/>
          </ac:picMkLst>
        </pc:picChg>
        <pc:picChg chg="del">
          <ac:chgData name="Kerschen,Keith" userId="2b35b562-c5da-406e-a09e-8890f33e1e21" providerId="ADAL" clId="{320BE1D9-993E-44D3-B971-DD0C7D9F5243}" dt="2021-08-12T20:36:28.925" v="660" actId="478"/>
          <ac:picMkLst>
            <pc:docMk/>
            <pc:sldMk cId="3251643628" sldId="261"/>
            <ac:picMk id="8" creationId="{00000000-0000-0000-0000-000000000000}"/>
          </ac:picMkLst>
        </pc:picChg>
        <pc:picChg chg="add mod">
          <ac:chgData name="Kerschen,Keith" userId="2b35b562-c5da-406e-a09e-8890f33e1e21" providerId="ADAL" clId="{320BE1D9-993E-44D3-B971-DD0C7D9F5243}" dt="2021-08-12T20:39:11.078" v="684" actId="1076"/>
          <ac:picMkLst>
            <pc:docMk/>
            <pc:sldMk cId="3251643628" sldId="261"/>
            <ac:picMk id="10" creationId="{5992D9FE-20FF-457C-A965-05B3B794F991}"/>
          </ac:picMkLst>
        </pc:picChg>
        <pc:picChg chg="add mod">
          <ac:chgData name="Kerschen,Keith" userId="2b35b562-c5da-406e-a09e-8890f33e1e21" providerId="ADAL" clId="{320BE1D9-993E-44D3-B971-DD0C7D9F5243}" dt="2021-08-12T20:39:15.500" v="686" actId="1076"/>
          <ac:picMkLst>
            <pc:docMk/>
            <pc:sldMk cId="3251643628" sldId="261"/>
            <ac:picMk id="12" creationId="{5D86F048-8595-4D02-9983-19FE4563264E}"/>
          </ac:picMkLst>
        </pc:picChg>
      </pc:sldChg>
      <pc:sldChg chg="modSp mod">
        <pc:chgData name="Kerschen,Keith" userId="2b35b562-c5da-406e-a09e-8890f33e1e21" providerId="ADAL" clId="{320BE1D9-993E-44D3-B971-DD0C7D9F5243}" dt="2021-08-12T20:29:16.239" v="506" actId="27636"/>
        <pc:sldMkLst>
          <pc:docMk/>
          <pc:sldMk cId="3015441852" sldId="262"/>
        </pc:sldMkLst>
        <pc:spChg chg="mod">
          <ac:chgData name="Kerschen,Keith" userId="2b35b562-c5da-406e-a09e-8890f33e1e21" providerId="ADAL" clId="{320BE1D9-993E-44D3-B971-DD0C7D9F5243}" dt="2021-08-12T20:29:11.260" v="502" actId="14100"/>
          <ac:spMkLst>
            <pc:docMk/>
            <pc:sldMk cId="3015441852" sldId="262"/>
            <ac:spMk id="2" creationId="{00000000-0000-0000-0000-000000000000}"/>
          </ac:spMkLst>
        </pc:spChg>
        <pc:spChg chg="mod">
          <ac:chgData name="Kerschen,Keith" userId="2b35b562-c5da-406e-a09e-8890f33e1e21" providerId="ADAL" clId="{320BE1D9-993E-44D3-B971-DD0C7D9F5243}" dt="2021-08-12T20:29:16.239" v="506" actId="27636"/>
          <ac:spMkLst>
            <pc:docMk/>
            <pc:sldMk cId="3015441852" sldId="262"/>
            <ac:spMk id="3" creationId="{00000000-0000-0000-0000-000000000000}"/>
          </ac:spMkLst>
        </pc:spChg>
      </pc:sldChg>
      <pc:sldChg chg="modSp mod">
        <pc:chgData name="Kerschen,Keith" userId="2b35b562-c5da-406e-a09e-8890f33e1e21" providerId="ADAL" clId="{320BE1D9-993E-44D3-B971-DD0C7D9F5243}" dt="2021-08-12T20:34:32.241" v="591" actId="20577"/>
        <pc:sldMkLst>
          <pc:docMk/>
          <pc:sldMk cId="1609622082" sldId="263"/>
        </pc:sldMkLst>
        <pc:spChg chg="mod">
          <ac:chgData name="Kerschen,Keith" userId="2b35b562-c5da-406e-a09e-8890f33e1e21" providerId="ADAL" clId="{320BE1D9-993E-44D3-B971-DD0C7D9F5243}" dt="2021-08-12T20:34:32.241" v="591" actId="20577"/>
          <ac:spMkLst>
            <pc:docMk/>
            <pc:sldMk cId="1609622082" sldId="263"/>
            <ac:spMk id="3" creationId="{00000000-0000-0000-0000-000000000000}"/>
          </ac:spMkLst>
        </pc:spChg>
      </pc:sldChg>
      <pc:sldChg chg="modSp mod">
        <pc:chgData name="Kerschen,Keith" userId="2b35b562-c5da-406e-a09e-8890f33e1e21" providerId="ADAL" clId="{320BE1D9-993E-44D3-B971-DD0C7D9F5243}" dt="2021-08-12T20:25:29.458" v="157" actId="20577"/>
        <pc:sldMkLst>
          <pc:docMk/>
          <pc:sldMk cId="56182063" sldId="265"/>
        </pc:sldMkLst>
        <pc:spChg chg="mod">
          <ac:chgData name="Kerschen,Keith" userId="2b35b562-c5da-406e-a09e-8890f33e1e21" providerId="ADAL" clId="{320BE1D9-993E-44D3-B971-DD0C7D9F5243}" dt="2021-08-12T20:25:29.458" v="157" actId="20577"/>
          <ac:spMkLst>
            <pc:docMk/>
            <pc:sldMk cId="56182063" sldId="265"/>
            <ac:spMk id="3" creationId="{00000000-0000-0000-0000-000000000000}"/>
          </ac:spMkLst>
        </pc:spChg>
      </pc:sldChg>
      <pc:sldChg chg="modSp mod">
        <pc:chgData name="Kerschen,Keith" userId="2b35b562-c5da-406e-a09e-8890f33e1e21" providerId="ADAL" clId="{320BE1D9-993E-44D3-B971-DD0C7D9F5243}" dt="2021-08-12T20:35:57.591" v="657" actId="20577"/>
        <pc:sldMkLst>
          <pc:docMk/>
          <pc:sldMk cId="2845331078" sldId="266"/>
        </pc:sldMkLst>
        <pc:spChg chg="mod">
          <ac:chgData name="Kerschen,Keith" userId="2b35b562-c5da-406e-a09e-8890f33e1e21" providerId="ADAL" clId="{320BE1D9-993E-44D3-B971-DD0C7D9F5243}" dt="2021-08-12T20:35:57.591" v="657" actId="20577"/>
          <ac:spMkLst>
            <pc:docMk/>
            <pc:sldMk cId="2845331078" sldId="266"/>
            <ac:spMk id="3" creationId="{00000000-0000-0000-0000-000000000000}"/>
          </ac:spMkLst>
        </pc:spChg>
      </pc:sldChg>
      <pc:sldChg chg="modSp mod">
        <pc:chgData name="Kerschen,Keith" userId="2b35b562-c5da-406e-a09e-8890f33e1e21" providerId="ADAL" clId="{320BE1D9-993E-44D3-B971-DD0C7D9F5243}" dt="2021-08-12T20:27:33.769" v="475" actId="20577"/>
        <pc:sldMkLst>
          <pc:docMk/>
          <pc:sldMk cId="2159479606" sldId="274"/>
        </pc:sldMkLst>
        <pc:spChg chg="mod">
          <ac:chgData name="Kerschen,Keith" userId="2b35b562-c5da-406e-a09e-8890f33e1e21" providerId="ADAL" clId="{320BE1D9-993E-44D3-B971-DD0C7D9F5243}" dt="2021-08-12T20:27:33.769" v="475" actId="20577"/>
          <ac:spMkLst>
            <pc:docMk/>
            <pc:sldMk cId="2159479606" sldId="274"/>
            <ac:spMk id="3" creationId="{00000000-0000-0000-0000-000000000000}"/>
          </ac:spMkLst>
        </pc:spChg>
      </pc:sldChg>
      <pc:sldChg chg="modSp mod">
        <pc:chgData name="Kerschen,Keith" userId="2b35b562-c5da-406e-a09e-8890f33e1e21" providerId="ADAL" clId="{320BE1D9-993E-44D3-B971-DD0C7D9F5243}" dt="2021-08-12T20:41:13.650" v="700" actId="115"/>
        <pc:sldMkLst>
          <pc:docMk/>
          <pc:sldMk cId="2158640876" sldId="276"/>
        </pc:sldMkLst>
        <pc:spChg chg="mod">
          <ac:chgData name="Kerschen,Keith" userId="2b35b562-c5da-406e-a09e-8890f33e1e21" providerId="ADAL" clId="{320BE1D9-993E-44D3-B971-DD0C7D9F5243}" dt="2021-08-12T20:41:13.650" v="700" actId="115"/>
          <ac:spMkLst>
            <pc:docMk/>
            <pc:sldMk cId="2158640876" sldId="276"/>
            <ac:spMk id="3" creationId="{00000000-0000-0000-0000-000000000000}"/>
          </ac:spMkLst>
        </pc:spChg>
      </pc:sldChg>
      <pc:sldChg chg="modSp mod">
        <pc:chgData name="Kerschen,Keith" userId="2b35b562-c5da-406e-a09e-8890f33e1e21" providerId="ADAL" clId="{320BE1D9-993E-44D3-B971-DD0C7D9F5243}" dt="2021-08-12T20:26:46.430" v="445" actId="20577"/>
        <pc:sldMkLst>
          <pc:docMk/>
          <pc:sldMk cId="3504916364" sldId="290"/>
        </pc:sldMkLst>
        <pc:spChg chg="mod">
          <ac:chgData name="Kerschen,Keith" userId="2b35b562-c5da-406e-a09e-8890f33e1e21" providerId="ADAL" clId="{320BE1D9-993E-44D3-B971-DD0C7D9F5243}" dt="2021-08-12T20:26:46.430" v="445" actId="20577"/>
          <ac:spMkLst>
            <pc:docMk/>
            <pc:sldMk cId="3504916364" sldId="290"/>
            <ac:spMk id="3" creationId="{00000000-0000-0000-0000-000000000000}"/>
          </ac:spMkLst>
        </pc:spChg>
      </pc:sldChg>
      <pc:sldChg chg="addSp delSp modSp mod">
        <pc:chgData name="Kerschen,Keith" userId="2b35b562-c5da-406e-a09e-8890f33e1e21" providerId="ADAL" clId="{320BE1D9-993E-44D3-B971-DD0C7D9F5243}" dt="2021-08-12T20:40:21.257" v="691" actId="14100"/>
        <pc:sldMkLst>
          <pc:docMk/>
          <pc:sldMk cId="1523532566" sldId="292"/>
        </pc:sldMkLst>
        <pc:picChg chg="del">
          <ac:chgData name="Kerschen,Keith" userId="2b35b562-c5da-406e-a09e-8890f33e1e21" providerId="ADAL" clId="{320BE1D9-993E-44D3-B971-DD0C7D9F5243}" dt="2021-08-12T20:39:28.938" v="687" actId="478"/>
          <ac:picMkLst>
            <pc:docMk/>
            <pc:sldMk cId="1523532566" sldId="292"/>
            <ac:picMk id="5" creationId="{00000000-0000-0000-0000-000000000000}"/>
          </ac:picMkLst>
        </pc:picChg>
        <pc:picChg chg="add mod">
          <ac:chgData name="Kerschen,Keith" userId="2b35b562-c5da-406e-a09e-8890f33e1e21" providerId="ADAL" clId="{320BE1D9-993E-44D3-B971-DD0C7D9F5243}" dt="2021-08-12T20:40:17.319" v="690" actId="1076"/>
          <ac:picMkLst>
            <pc:docMk/>
            <pc:sldMk cId="1523532566" sldId="292"/>
            <ac:picMk id="10" creationId="{578FD12F-5D56-4CB6-96D8-3F6C198167CA}"/>
          </ac:picMkLst>
        </pc:picChg>
        <pc:cxnChg chg="mod">
          <ac:chgData name="Kerschen,Keith" userId="2b35b562-c5da-406e-a09e-8890f33e1e21" providerId="ADAL" clId="{320BE1D9-993E-44D3-B971-DD0C7D9F5243}" dt="2021-08-12T20:40:21.257" v="691" actId="14100"/>
          <ac:cxnSpMkLst>
            <pc:docMk/>
            <pc:sldMk cId="1523532566" sldId="292"/>
            <ac:cxnSpMk id="9" creationId="{00000000-0000-0000-0000-000000000000}"/>
          </ac:cxnSpMkLst>
        </pc:cxnChg>
      </pc:sldChg>
      <pc:sldChg chg="delSp mod">
        <pc:chgData name="Kerschen,Keith" userId="2b35b562-c5da-406e-a09e-8890f33e1e21" providerId="ADAL" clId="{320BE1D9-993E-44D3-B971-DD0C7D9F5243}" dt="2021-08-12T20:40:38.025" v="693" actId="478"/>
        <pc:sldMkLst>
          <pc:docMk/>
          <pc:sldMk cId="2839571026" sldId="293"/>
        </pc:sldMkLst>
        <pc:spChg chg="del">
          <ac:chgData name="Kerschen,Keith" userId="2b35b562-c5da-406e-a09e-8890f33e1e21" providerId="ADAL" clId="{320BE1D9-993E-44D3-B971-DD0C7D9F5243}" dt="2021-08-12T20:40:37.157" v="692" actId="478"/>
          <ac:spMkLst>
            <pc:docMk/>
            <pc:sldMk cId="2839571026" sldId="293"/>
            <ac:spMk id="11" creationId="{00000000-0000-0000-0000-000000000000}"/>
          </ac:spMkLst>
        </pc:spChg>
        <pc:cxnChg chg="del">
          <ac:chgData name="Kerschen,Keith" userId="2b35b562-c5da-406e-a09e-8890f33e1e21" providerId="ADAL" clId="{320BE1D9-993E-44D3-B971-DD0C7D9F5243}" dt="2021-08-12T20:40:38.025" v="693" actId="478"/>
          <ac:cxnSpMkLst>
            <pc:docMk/>
            <pc:sldMk cId="2839571026" sldId="293"/>
            <ac:cxnSpMk id="9" creationId="{00000000-0000-0000-0000-000000000000}"/>
          </ac:cxnSpMkLst>
        </pc:cxnChg>
      </pc:sldChg>
      <pc:sldChg chg="modSp mod">
        <pc:chgData name="Kerschen,Keith" userId="2b35b562-c5da-406e-a09e-8890f33e1e21" providerId="ADAL" clId="{320BE1D9-993E-44D3-B971-DD0C7D9F5243}" dt="2021-08-12T20:40:58.173" v="698" actId="20577"/>
        <pc:sldMkLst>
          <pc:docMk/>
          <pc:sldMk cId="1276346647" sldId="295"/>
        </pc:sldMkLst>
        <pc:spChg chg="mod">
          <ac:chgData name="Kerschen,Keith" userId="2b35b562-c5da-406e-a09e-8890f33e1e21" providerId="ADAL" clId="{320BE1D9-993E-44D3-B971-DD0C7D9F5243}" dt="2021-08-12T20:40:58.173" v="698" actId="20577"/>
          <ac:spMkLst>
            <pc:docMk/>
            <pc:sldMk cId="1276346647" sldId="295"/>
            <ac:spMk id="3" creationId="{00000000-0000-0000-0000-000000000000}"/>
          </ac:spMkLst>
        </pc:spChg>
      </pc:sldChg>
      <pc:sldChg chg="modSp mod">
        <pc:chgData name="Kerschen,Keith" userId="2b35b562-c5da-406e-a09e-8890f33e1e21" providerId="ADAL" clId="{320BE1D9-993E-44D3-B971-DD0C7D9F5243}" dt="2021-08-12T20:28:20.449" v="501" actId="20577"/>
        <pc:sldMkLst>
          <pc:docMk/>
          <pc:sldMk cId="3583298298" sldId="304"/>
        </pc:sldMkLst>
        <pc:spChg chg="mod">
          <ac:chgData name="Kerschen,Keith" userId="2b35b562-c5da-406e-a09e-8890f33e1e21" providerId="ADAL" clId="{320BE1D9-993E-44D3-B971-DD0C7D9F5243}" dt="2021-08-12T20:28:20.449" v="501" actId="20577"/>
          <ac:spMkLst>
            <pc:docMk/>
            <pc:sldMk cId="3583298298" sldId="304"/>
            <ac:spMk id="8" creationId="{00000000-0000-0000-0000-000000000000}"/>
          </ac:spMkLst>
        </pc:spChg>
      </pc:sldChg>
    </pc:docChg>
  </pc:docChgLst>
  <pc:docChgLst>
    <pc:chgData name="Kerschen,Keith" userId="2b35b562-c5da-406e-a09e-8890f33e1e21" providerId="ADAL" clId="{5BCAACA0-F8E8-4681-AA08-C9DACF77BD98}"/>
    <pc:docChg chg="undo custSel addSld modSld">
      <pc:chgData name="Kerschen,Keith" userId="2b35b562-c5da-406e-a09e-8890f33e1e21" providerId="ADAL" clId="{5BCAACA0-F8E8-4681-AA08-C9DACF77BD98}" dt="2021-08-23T17:13:00.488" v="86" actId="14100"/>
      <pc:docMkLst>
        <pc:docMk/>
      </pc:docMkLst>
      <pc:sldChg chg="addSp delSp modSp mod">
        <pc:chgData name="Kerschen,Keith" userId="2b35b562-c5da-406e-a09e-8890f33e1e21" providerId="ADAL" clId="{5BCAACA0-F8E8-4681-AA08-C9DACF77BD98}" dt="2021-08-23T17:12:42.655" v="78" actId="22"/>
        <pc:sldMkLst>
          <pc:docMk/>
          <pc:sldMk cId="1434885682" sldId="256"/>
        </pc:sldMkLst>
        <pc:picChg chg="add del mod">
          <ac:chgData name="Kerschen,Keith" userId="2b35b562-c5da-406e-a09e-8890f33e1e21" providerId="ADAL" clId="{5BCAACA0-F8E8-4681-AA08-C9DACF77BD98}" dt="2021-08-23T17:12:42.655" v="78" actId="22"/>
          <ac:picMkLst>
            <pc:docMk/>
            <pc:sldMk cId="1434885682" sldId="256"/>
            <ac:picMk id="5" creationId="{88D7D773-857D-4557-905E-921FB518E544}"/>
          </ac:picMkLst>
        </pc:picChg>
      </pc:sldChg>
      <pc:sldChg chg="modSp mod">
        <pc:chgData name="Kerschen,Keith" userId="2b35b562-c5da-406e-a09e-8890f33e1e21" providerId="ADAL" clId="{5BCAACA0-F8E8-4681-AA08-C9DACF77BD98}" dt="2021-08-20T19:04:01.479" v="54" actId="20577"/>
        <pc:sldMkLst>
          <pc:docMk/>
          <pc:sldMk cId="3072061979" sldId="260"/>
        </pc:sldMkLst>
        <pc:spChg chg="mod">
          <ac:chgData name="Kerschen,Keith" userId="2b35b562-c5da-406e-a09e-8890f33e1e21" providerId="ADAL" clId="{5BCAACA0-F8E8-4681-AA08-C9DACF77BD98}" dt="2021-08-20T19:04:01.479" v="54" actId="20577"/>
          <ac:spMkLst>
            <pc:docMk/>
            <pc:sldMk cId="3072061979" sldId="260"/>
            <ac:spMk id="3" creationId="{00000000-0000-0000-0000-000000000000}"/>
          </ac:spMkLst>
        </pc:spChg>
      </pc:sldChg>
      <pc:sldChg chg="modSp mod">
        <pc:chgData name="Kerschen,Keith" userId="2b35b562-c5da-406e-a09e-8890f33e1e21" providerId="ADAL" clId="{5BCAACA0-F8E8-4681-AA08-C9DACF77BD98}" dt="2021-08-23T16:18:05.368" v="70" actId="33524"/>
        <pc:sldMkLst>
          <pc:docMk/>
          <pc:sldMk cId="3015441852" sldId="262"/>
        </pc:sldMkLst>
        <pc:spChg chg="mod">
          <ac:chgData name="Kerschen,Keith" userId="2b35b562-c5da-406e-a09e-8890f33e1e21" providerId="ADAL" clId="{5BCAACA0-F8E8-4681-AA08-C9DACF77BD98}" dt="2021-08-23T16:18:05.368" v="70" actId="33524"/>
          <ac:spMkLst>
            <pc:docMk/>
            <pc:sldMk cId="3015441852" sldId="262"/>
            <ac:spMk id="3" creationId="{00000000-0000-0000-0000-000000000000}"/>
          </ac:spMkLst>
        </pc:spChg>
      </pc:sldChg>
      <pc:sldChg chg="modSp mod">
        <pc:chgData name="Kerschen,Keith" userId="2b35b562-c5da-406e-a09e-8890f33e1e21" providerId="ADAL" clId="{5BCAACA0-F8E8-4681-AA08-C9DACF77BD98}" dt="2021-08-23T16:18:25.931" v="74" actId="20577"/>
        <pc:sldMkLst>
          <pc:docMk/>
          <pc:sldMk cId="1609622082" sldId="263"/>
        </pc:sldMkLst>
        <pc:spChg chg="mod">
          <ac:chgData name="Kerschen,Keith" userId="2b35b562-c5da-406e-a09e-8890f33e1e21" providerId="ADAL" clId="{5BCAACA0-F8E8-4681-AA08-C9DACF77BD98}" dt="2021-08-23T16:18:25.931" v="74" actId="20577"/>
          <ac:spMkLst>
            <pc:docMk/>
            <pc:sldMk cId="1609622082" sldId="263"/>
            <ac:spMk id="3" creationId="{00000000-0000-0000-0000-000000000000}"/>
          </ac:spMkLst>
        </pc:spChg>
      </pc:sldChg>
      <pc:sldChg chg="modSp mod">
        <pc:chgData name="Kerschen,Keith" userId="2b35b562-c5da-406e-a09e-8890f33e1e21" providerId="ADAL" clId="{5BCAACA0-F8E8-4681-AA08-C9DACF77BD98}" dt="2021-08-23T16:17:23.072" v="69" actId="115"/>
        <pc:sldMkLst>
          <pc:docMk/>
          <pc:sldMk cId="56182063" sldId="265"/>
        </pc:sldMkLst>
        <pc:spChg chg="mod">
          <ac:chgData name="Kerschen,Keith" userId="2b35b562-c5da-406e-a09e-8890f33e1e21" providerId="ADAL" clId="{5BCAACA0-F8E8-4681-AA08-C9DACF77BD98}" dt="2021-08-23T16:17:23.072" v="69" actId="115"/>
          <ac:spMkLst>
            <pc:docMk/>
            <pc:sldMk cId="56182063" sldId="265"/>
            <ac:spMk id="3" creationId="{00000000-0000-0000-0000-000000000000}"/>
          </ac:spMkLst>
        </pc:spChg>
      </pc:sldChg>
      <pc:sldChg chg="modSp mod">
        <pc:chgData name="Kerschen,Keith" userId="2b35b562-c5da-406e-a09e-8890f33e1e21" providerId="ADAL" clId="{5BCAACA0-F8E8-4681-AA08-C9DACF77BD98}" dt="2021-08-23T16:16:50.704" v="67" actId="20577"/>
        <pc:sldMkLst>
          <pc:docMk/>
          <pc:sldMk cId="174009234" sldId="285"/>
        </pc:sldMkLst>
        <pc:spChg chg="mod">
          <ac:chgData name="Kerschen,Keith" userId="2b35b562-c5da-406e-a09e-8890f33e1e21" providerId="ADAL" clId="{5BCAACA0-F8E8-4681-AA08-C9DACF77BD98}" dt="2021-08-23T16:16:50.704" v="67" actId="20577"/>
          <ac:spMkLst>
            <pc:docMk/>
            <pc:sldMk cId="174009234" sldId="285"/>
            <ac:spMk id="9" creationId="{00000000-0000-0000-0000-000000000000}"/>
          </ac:spMkLst>
        </pc:spChg>
      </pc:sldChg>
      <pc:sldChg chg="modSp mod">
        <pc:chgData name="Kerschen,Keith" userId="2b35b562-c5da-406e-a09e-8890f33e1e21" providerId="ADAL" clId="{5BCAACA0-F8E8-4681-AA08-C9DACF77BD98}" dt="2021-08-23T16:14:13.322" v="66" actId="20577"/>
        <pc:sldMkLst>
          <pc:docMk/>
          <pc:sldMk cId="3523193102" sldId="302"/>
        </pc:sldMkLst>
        <pc:spChg chg="mod">
          <ac:chgData name="Kerschen,Keith" userId="2b35b562-c5da-406e-a09e-8890f33e1e21" providerId="ADAL" clId="{5BCAACA0-F8E8-4681-AA08-C9DACF77BD98}" dt="2021-08-23T16:14:13.322" v="66" actId="20577"/>
          <ac:spMkLst>
            <pc:docMk/>
            <pc:sldMk cId="3523193102" sldId="302"/>
            <ac:spMk id="2" creationId="{00000000-0000-0000-0000-000000000000}"/>
          </ac:spMkLst>
        </pc:spChg>
      </pc:sldChg>
      <pc:sldChg chg="addSp modSp new mod">
        <pc:chgData name="Kerschen,Keith" userId="2b35b562-c5da-406e-a09e-8890f33e1e21" providerId="ADAL" clId="{5BCAACA0-F8E8-4681-AA08-C9DACF77BD98}" dt="2021-08-23T17:13:00.488" v="86" actId="14100"/>
        <pc:sldMkLst>
          <pc:docMk/>
          <pc:sldMk cId="4039886873" sldId="308"/>
        </pc:sldMkLst>
        <pc:picChg chg="add mod">
          <ac:chgData name="Kerschen,Keith" userId="2b35b562-c5da-406e-a09e-8890f33e1e21" providerId="ADAL" clId="{5BCAACA0-F8E8-4681-AA08-C9DACF77BD98}" dt="2021-08-23T17:13:00.488" v="86" actId="14100"/>
          <ac:picMkLst>
            <pc:docMk/>
            <pc:sldMk cId="4039886873" sldId="308"/>
            <ac:picMk id="5" creationId="{C592A279-FCD4-4038-9DF4-4F17D35CEFAA}"/>
          </ac:picMkLst>
        </pc:picChg>
      </pc:sldChg>
    </pc:docChg>
  </pc:docChgLst>
  <pc:docChgLst>
    <pc:chgData name="Kerschen,Keith" userId="2b35b562-c5da-406e-a09e-8890f33e1e21" providerId="ADAL" clId="{7922E22B-0577-4292-AC1B-F9992A92678A}"/>
    <pc:docChg chg="modSld">
      <pc:chgData name="Kerschen,Keith" userId="2b35b562-c5da-406e-a09e-8890f33e1e21" providerId="ADAL" clId="{7922E22B-0577-4292-AC1B-F9992A92678A}" dt="2024-01-05T22:08:56.353" v="22" actId="20577"/>
      <pc:docMkLst>
        <pc:docMk/>
      </pc:docMkLst>
      <pc:sldChg chg="modSp mod">
        <pc:chgData name="Kerschen,Keith" userId="2b35b562-c5da-406e-a09e-8890f33e1e21" providerId="ADAL" clId="{7922E22B-0577-4292-AC1B-F9992A92678A}" dt="2024-01-05T22:08:56.353" v="22" actId="20577"/>
        <pc:sldMkLst>
          <pc:docMk/>
          <pc:sldMk cId="2355076242" sldId="264"/>
        </pc:sldMkLst>
        <pc:spChg chg="mod">
          <ac:chgData name="Kerschen,Keith" userId="2b35b562-c5da-406e-a09e-8890f33e1e21" providerId="ADAL" clId="{7922E22B-0577-4292-AC1B-F9992A92678A}" dt="2024-01-05T22:08:56.353" v="22" actId="20577"/>
          <ac:spMkLst>
            <pc:docMk/>
            <pc:sldMk cId="2355076242" sldId="264"/>
            <ac:spMk id="3" creationId="{00000000-0000-0000-0000-000000000000}"/>
          </ac:spMkLst>
        </pc:spChg>
      </pc:sldChg>
    </pc:docChg>
  </pc:docChgLst>
  <pc:docChgLst>
    <pc:chgData name="Kerschen,Keith" userId="2b35b562-c5da-406e-a09e-8890f33e1e21" providerId="ADAL" clId="{71769294-0908-4953-A133-F9E1189A1A00}"/>
    <pc:docChg chg="undo custSel addSld delSld modSld">
      <pc:chgData name="Kerschen,Keith" userId="2b35b562-c5da-406e-a09e-8890f33e1e21" providerId="ADAL" clId="{71769294-0908-4953-A133-F9E1189A1A00}" dt="2022-08-22T19:18:06.585" v="297" actId="478"/>
      <pc:docMkLst>
        <pc:docMk/>
      </pc:docMkLst>
      <pc:sldChg chg="addSp delSp modSp mod">
        <pc:chgData name="Kerschen,Keith" userId="2b35b562-c5da-406e-a09e-8890f33e1e21" providerId="ADAL" clId="{71769294-0908-4953-A133-F9E1189A1A00}" dt="2022-08-22T19:18:06.585" v="297" actId="478"/>
        <pc:sldMkLst>
          <pc:docMk/>
          <pc:sldMk cId="1434885682" sldId="256"/>
        </pc:sldMkLst>
        <pc:spChg chg="mod">
          <ac:chgData name="Kerschen,Keith" userId="2b35b562-c5da-406e-a09e-8890f33e1e21" providerId="ADAL" clId="{71769294-0908-4953-A133-F9E1189A1A00}" dt="2022-08-03T14:04:01.063" v="19"/>
          <ac:spMkLst>
            <pc:docMk/>
            <pc:sldMk cId="1434885682" sldId="256"/>
            <ac:spMk id="2" creationId="{00000000-0000-0000-0000-000000000000}"/>
          </ac:spMkLst>
        </pc:spChg>
        <pc:spChg chg="mod">
          <ac:chgData name="Kerschen,Keith" userId="2b35b562-c5da-406e-a09e-8890f33e1e21" providerId="ADAL" clId="{71769294-0908-4953-A133-F9E1189A1A00}" dt="2022-08-03T14:04:01.063" v="19"/>
          <ac:spMkLst>
            <pc:docMk/>
            <pc:sldMk cId="1434885682" sldId="256"/>
            <ac:spMk id="3" creationId="{00000000-0000-0000-0000-000000000000}"/>
          </ac:spMkLst>
        </pc:spChg>
        <pc:picChg chg="add del">
          <ac:chgData name="Kerschen,Keith" userId="2b35b562-c5da-406e-a09e-8890f33e1e21" providerId="ADAL" clId="{71769294-0908-4953-A133-F9E1189A1A00}" dt="2022-08-22T19:18:05.224" v="296" actId="478"/>
          <ac:picMkLst>
            <pc:docMk/>
            <pc:sldMk cId="1434885682" sldId="256"/>
            <ac:picMk id="7" creationId="{00000000-0000-0000-0000-000000000000}"/>
          </ac:picMkLst>
        </pc:picChg>
        <pc:picChg chg="add del">
          <ac:chgData name="Kerschen,Keith" userId="2b35b562-c5da-406e-a09e-8890f33e1e21" providerId="ADAL" clId="{71769294-0908-4953-A133-F9E1189A1A00}" dt="2022-08-22T19:18:06.585" v="297" actId="478"/>
          <ac:picMkLst>
            <pc:docMk/>
            <pc:sldMk cId="1434885682" sldId="256"/>
            <ac:picMk id="9218" creationId="{00000000-0000-0000-0000-000000000000}"/>
          </ac:picMkLst>
        </pc:picChg>
      </pc:sldChg>
      <pc:sldChg chg="modSp add del">
        <pc:chgData name="Kerschen,Keith" userId="2b35b562-c5da-406e-a09e-8890f33e1e21" providerId="ADAL" clId="{71769294-0908-4953-A133-F9E1189A1A00}" dt="2022-08-22T19:18:03.596" v="294" actId="47"/>
        <pc:sldMkLst>
          <pc:docMk/>
          <pc:sldMk cId="3806309657" sldId="257"/>
        </pc:sldMkLst>
        <pc:spChg chg="mod">
          <ac:chgData name="Kerschen,Keith" userId="2b35b562-c5da-406e-a09e-8890f33e1e21" providerId="ADAL" clId="{71769294-0908-4953-A133-F9E1189A1A00}" dt="2022-08-03T14:04:01.063" v="19"/>
          <ac:spMkLst>
            <pc:docMk/>
            <pc:sldMk cId="3806309657" sldId="257"/>
            <ac:spMk id="2" creationId="{00000000-0000-0000-0000-000000000000}"/>
          </ac:spMkLst>
        </pc:spChg>
        <pc:spChg chg="mod">
          <ac:chgData name="Kerschen,Keith" userId="2b35b562-c5da-406e-a09e-8890f33e1e21" providerId="ADAL" clId="{71769294-0908-4953-A133-F9E1189A1A00}" dt="2022-08-03T14:04:01.063" v="19"/>
          <ac:spMkLst>
            <pc:docMk/>
            <pc:sldMk cId="3806309657" sldId="257"/>
            <ac:spMk id="3" creationId="{00000000-0000-0000-0000-000000000000}"/>
          </ac:spMkLst>
        </pc:spChg>
      </pc:sldChg>
      <pc:sldChg chg="add del">
        <pc:chgData name="Kerschen,Keith" userId="2b35b562-c5da-406e-a09e-8890f33e1e21" providerId="ADAL" clId="{71769294-0908-4953-A133-F9E1189A1A00}" dt="2022-08-22T19:18:03.012" v="293" actId="47"/>
        <pc:sldMkLst>
          <pc:docMk/>
          <pc:sldMk cId="215337172" sldId="258"/>
        </pc:sldMkLst>
      </pc:sldChg>
      <pc:sldChg chg="modSp">
        <pc:chgData name="Kerschen,Keith" userId="2b35b562-c5da-406e-a09e-8890f33e1e21" providerId="ADAL" clId="{71769294-0908-4953-A133-F9E1189A1A00}" dt="2022-08-03T14:04:01.063" v="19"/>
        <pc:sldMkLst>
          <pc:docMk/>
          <pc:sldMk cId="1016823532" sldId="259"/>
        </pc:sldMkLst>
        <pc:spChg chg="mod">
          <ac:chgData name="Kerschen,Keith" userId="2b35b562-c5da-406e-a09e-8890f33e1e21" providerId="ADAL" clId="{71769294-0908-4953-A133-F9E1189A1A00}" dt="2022-08-03T14:04:01.063" v="19"/>
          <ac:spMkLst>
            <pc:docMk/>
            <pc:sldMk cId="1016823532" sldId="259"/>
            <ac:spMk id="2" creationId="{00000000-0000-0000-0000-000000000000}"/>
          </ac:spMkLst>
        </pc:spChg>
      </pc:sldChg>
      <pc:sldChg chg="modSp">
        <pc:chgData name="Kerschen,Keith" userId="2b35b562-c5da-406e-a09e-8890f33e1e21" providerId="ADAL" clId="{71769294-0908-4953-A133-F9E1189A1A00}" dt="2022-08-03T14:04:01.063" v="19"/>
        <pc:sldMkLst>
          <pc:docMk/>
          <pc:sldMk cId="3072061979" sldId="260"/>
        </pc:sldMkLst>
        <pc:spChg chg="mod">
          <ac:chgData name="Kerschen,Keith" userId="2b35b562-c5da-406e-a09e-8890f33e1e21" providerId="ADAL" clId="{71769294-0908-4953-A133-F9E1189A1A00}" dt="2022-08-03T14:04:01.063" v="19"/>
          <ac:spMkLst>
            <pc:docMk/>
            <pc:sldMk cId="3072061979" sldId="260"/>
            <ac:spMk id="3" creationId="{00000000-0000-0000-0000-000000000000}"/>
          </ac:spMkLst>
        </pc:spChg>
      </pc:sldChg>
      <pc:sldChg chg="addSp delSp modSp mod">
        <pc:chgData name="Kerschen,Keith" userId="2b35b562-c5da-406e-a09e-8890f33e1e21" providerId="ADAL" clId="{71769294-0908-4953-A133-F9E1189A1A00}" dt="2022-08-03T14:14:28.744" v="287" actId="1076"/>
        <pc:sldMkLst>
          <pc:docMk/>
          <pc:sldMk cId="3251643628" sldId="261"/>
        </pc:sldMkLst>
        <pc:spChg chg="mod">
          <ac:chgData name="Kerschen,Keith" userId="2b35b562-c5da-406e-a09e-8890f33e1e21" providerId="ADAL" clId="{71769294-0908-4953-A133-F9E1189A1A00}" dt="2022-08-03T14:13:09.076" v="271" actId="5793"/>
          <ac:spMkLst>
            <pc:docMk/>
            <pc:sldMk cId="3251643628" sldId="261"/>
            <ac:spMk id="9" creationId="{EA7E763A-D2FC-4AB6-ABA1-163CD057CEA3}"/>
          </ac:spMkLst>
        </pc:spChg>
        <pc:picChg chg="del">
          <ac:chgData name="Kerschen,Keith" userId="2b35b562-c5da-406e-a09e-8890f33e1e21" providerId="ADAL" clId="{71769294-0908-4953-A133-F9E1189A1A00}" dt="2022-08-03T14:13:14.480" v="272" actId="478"/>
          <ac:picMkLst>
            <pc:docMk/>
            <pc:sldMk cId="3251643628" sldId="261"/>
            <ac:picMk id="4" creationId="{460A564F-18E3-4226-A3FD-00980B493DC7}"/>
          </ac:picMkLst>
        </pc:picChg>
        <pc:picChg chg="add mod">
          <ac:chgData name="Kerschen,Keith" userId="2b35b562-c5da-406e-a09e-8890f33e1e21" providerId="ADAL" clId="{71769294-0908-4953-A133-F9E1189A1A00}" dt="2022-08-03T14:14:24.920" v="284" actId="14100"/>
          <ac:picMkLst>
            <pc:docMk/>
            <pc:sldMk cId="3251643628" sldId="261"/>
            <ac:picMk id="5" creationId="{126A0132-3720-B57B-801C-13F01807424F}"/>
          </ac:picMkLst>
        </pc:picChg>
        <pc:picChg chg="del">
          <ac:chgData name="Kerschen,Keith" userId="2b35b562-c5da-406e-a09e-8890f33e1e21" providerId="ADAL" clId="{71769294-0908-4953-A133-F9E1189A1A00}" dt="2022-08-03T14:13:42.698" v="278" actId="478"/>
          <ac:picMkLst>
            <pc:docMk/>
            <pc:sldMk cId="3251643628" sldId="261"/>
            <ac:picMk id="8" creationId="{29E33CE4-616B-4FB8-B22B-008A6D76C974}"/>
          </ac:picMkLst>
        </pc:picChg>
        <pc:picChg chg="add mod">
          <ac:chgData name="Kerschen,Keith" userId="2b35b562-c5da-406e-a09e-8890f33e1e21" providerId="ADAL" clId="{71769294-0908-4953-A133-F9E1189A1A00}" dt="2022-08-03T14:14:28.744" v="287" actId="1076"/>
          <ac:picMkLst>
            <pc:docMk/>
            <pc:sldMk cId="3251643628" sldId="261"/>
            <ac:picMk id="10" creationId="{92E411EC-D78F-2275-99F0-0D62DDACC19D}"/>
          </ac:picMkLst>
        </pc:picChg>
      </pc:sldChg>
      <pc:sldChg chg="modSp mod">
        <pc:chgData name="Kerschen,Keith" userId="2b35b562-c5da-406e-a09e-8890f33e1e21" providerId="ADAL" clId="{71769294-0908-4953-A133-F9E1189A1A00}" dt="2022-08-03T14:12:10.207" v="234" actId="5793"/>
        <pc:sldMkLst>
          <pc:docMk/>
          <pc:sldMk cId="1609622082" sldId="263"/>
        </pc:sldMkLst>
        <pc:spChg chg="mod">
          <ac:chgData name="Kerschen,Keith" userId="2b35b562-c5da-406e-a09e-8890f33e1e21" providerId="ADAL" clId="{71769294-0908-4953-A133-F9E1189A1A00}" dt="2022-08-03T14:12:10.207" v="234" actId="5793"/>
          <ac:spMkLst>
            <pc:docMk/>
            <pc:sldMk cId="1609622082" sldId="263"/>
            <ac:spMk id="3" creationId="{00000000-0000-0000-0000-000000000000}"/>
          </ac:spMkLst>
        </pc:spChg>
      </pc:sldChg>
      <pc:sldChg chg="modSp">
        <pc:chgData name="Kerschen,Keith" userId="2b35b562-c5da-406e-a09e-8890f33e1e21" providerId="ADAL" clId="{71769294-0908-4953-A133-F9E1189A1A00}" dt="2022-08-03T14:04:01.063" v="19"/>
        <pc:sldMkLst>
          <pc:docMk/>
          <pc:sldMk cId="2355076242" sldId="264"/>
        </pc:sldMkLst>
        <pc:spChg chg="mod">
          <ac:chgData name="Kerschen,Keith" userId="2b35b562-c5da-406e-a09e-8890f33e1e21" providerId="ADAL" clId="{71769294-0908-4953-A133-F9E1189A1A00}" dt="2022-08-03T14:04:01.063" v="19"/>
          <ac:spMkLst>
            <pc:docMk/>
            <pc:sldMk cId="2355076242" sldId="264"/>
            <ac:spMk id="2" creationId="{00000000-0000-0000-0000-000000000000}"/>
          </ac:spMkLst>
        </pc:spChg>
      </pc:sldChg>
      <pc:sldChg chg="modSp">
        <pc:chgData name="Kerschen,Keith" userId="2b35b562-c5da-406e-a09e-8890f33e1e21" providerId="ADAL" clId="{71769294-0908-4953-A133-F9E1189A1A00}" dt="2022-08-03T14:04:01.063" v="19"/>
        <pc:sldMkLst>
          <pc:docMk/>
          <pc:sldMk cId="56182063" sldId="265"/>
        </pc:sldMkLst>
        <pc:spChg chg="mod">
          <ac:chgData name="Kerschen,Keith" userId="2b35b562-c5da-406e-a09e-8890f33e1e21" providerId="ADAL" clId="{71769294-0908-4953-A133-F9E1189A1A00}" dt="2022-08-03T14:04:01.063" v="19"/>
          <ac:spMkLst>
            <pc:docMk/>
            <pc:sldMk cId="56182063" sldId="265"/>
            <ac:spMk id="2" creationId="{00000000-0000-0000-0000-000000000000}"/>
          </ac:spMkLst>
        </pc:spChg>
        <pc:spChg chg="mod">
          <ac:chgData name="Kerschen,Keith" userId="2b35b562-c5da-406e-a09e-8890f33e1e21" providerId="ADAL" clId="{71769294-0908-4953-A133-F9E1189A1A00}" dt="2022-08-03T14:04:01.063" v="19"/>
          <ac:spMkLst>
            <pc:docMk/>
            <pc:sldMk cId="56182063" sldId="265"/>
            <ac:spMk id="3" creationId="{00000000-0000-0000-0000-000000000000}"/>
          </ac:spMkLst>
        </pc:spChg>
      </pc:sldChg>
      <pc:sldChg chg="modSp mod">
        <pc:chgData name="Kerschen,Keith" userId="2b35b562-c5da-406e-a09e-8890f33e1e21" providerId="ADAL" clId="{71769294-0908-4953-A133-F9E1189A1A00}" dt="2022-08-03T14:12:54.361" v="257" actId="20577"/>
        <pc:sldMkLst>
          <pc:docMk/>
          <pc:sldMk cId="2845331078" sldId="266"/>
        </pc:sldMkLst>
        <pc:spChg chg="mod">
          <ac:chgData name="Kerschen,Keith" userId="2b35b562-c5da-406e-a09e-8890f33e1e21" providerId="ADAL" clId="{71769294-0908-4953-A133-F9E1189A1A00}" dt="2022-08-03T14:04:01.063" v="19"/>
          <ac:spMkLst>
            <pc:docMk/>
            <pc:sldMk cId="2845331078" sldId="266"/>
            <ac:spMk id="2" creationId="{00000000-0000-0000-0000-000000000000}"/>
          </ac:spMkLst>
        </pc:spChg>
        <pc:spChg chg="mod">
          <ac:chgData name="Kerschen,Keith" userId="2b35b562-c5da-406e-a09e-8890f33e1e21" providerId="ADAL" clId="{71769294-0908-4953-A133-F9E1189A1A00}" dt="2022-08-03T14:12:54.361" v="257" actId="20577"/>
          <ac:spMkLst>
            <pc:docMk/>
            <pc:sldMk cId="2845331078" sldId="266"/>
            <ac:spMk id="3" creationId="{00000000-0000-0000-0000-000000000000}"/>
          </ac:spMkLst>
        </pc:spChg>
      </pc:sldChg>
      <pc:sldChg chg="modSp">
        <pc:chgData name="Kerschen,Keith" userId="2b35b562-c5da-406e-a09e-8890f33e1e21" providerId="ADAL" clId="{71769294-0908-4953-A133-F9E1189A1A00}" dt="2022-08-03T14:04:01.063" v="19"/>
        <pc:sldMkLst>
          <pc:docMk/>
          <pc:sldMk cId="398901456" sldId="267"/>
        </pc:sldMkLst>
        <pc:spChg chg="mod">
          <ac:chgData name="Kerschen,Keith" userId="2b35b562-c5da-406e-a09e-8890f33e1e21" providerId="ADAL" clId="{71769294-0908-4953-A133-F9E1189A1A00}" dt="2022-08-03T14:04:01.063" v="19"/>
          <ac:spMkLst>
            <pc:docMk/>
            <pc:sldMk cId="398901456" sldId="267"/>
            <ac:spMk id="3" creationId="{00000000-0000-0000-0000-000000000000}"/>
          </ac:spMkLst>
        </pc:spChg>
      </pc:sldChg>
      <pc:sldChg chg="modSp">
        <pc:chgData name="Kerschen,Keith" userId="2b35b562-c5da-406e-a09e-8890f33e1e21" providerId="ADAL" clId="{71769294-0908-4953-A133-F9E1189A1A00}" dt="2022-08-03T14:04:01.063" v="19"/>
        <pc:sldMkLst>
          <pc:docMk/>
          <pc:sldMk cId="2158640876" sldId="276"/>
        </pc:sldMkLst>
        <pc:spChg chg="mod">
          <ac:chgData name="Kerschen,Keith" userId="2b35b562-c5da-406e-a09e-8890f33e1e21" providerId="ADAL" clId="{71769294-0908-4953-A133-F9E1189A1A00}" dt="2022-08-03T14:04:01.063" v="19"/>
          <ac:spMkLst>
            <pc:docMk/>
            <pc:sldMk cId="2158640876" sldId="276"/>
            <ac:spMk id="2" creationId="{00000000-0000-0000-0000-000000000000}"/>
          </ac:spMkLst>
        </pc:spChg>
      </pc:sldChg>
      <pc:sldChg chg="modSp">
        <pc:chgData name="Kerschen,Keith" userId="2b35b562-c5da-406e-a09e-8890f33e1e21" providerId="ADAL" clId="{71769294-0908-4953-A133-F9E1189A1A00}" dt="2022-08-03T14:04:01.063" v="19"/>
        <pc:sldMkLst>
          <pc:docMk/>
          <pc:sldMk cId="1638308015" sldId="277"/>
        </pc:sldMkLst>
        <pc:spChg chg="mod">
          <ac:chgData name="Kerschen,Keith" userId="2b35b562-c5da-406e-a09e-8890f33e1e21" providerId="ADAL" clId="{71769294-0908-4953-A133-F9E1189A1A00}" dt="2022-08-03T14:04:01.063" v="19"/>
          <ac:spMkLst>
            <pc:docMk/>
            <pc:sldMk cId="1638308015" sldId="277"/>
            <ac:spMk id="2" creationId="{00000000-0000-0000-0000-000000000000}"/>
          </ac:spMkLst>
        </pc:spChg>
      </pc:sldChg>
      <pc:sldChg chg="modSp add del">
        <pc:chgData name="Kerschen,Keith" userId="2b35b562-c5da-406e-a09e-8890f33e1e21" providerId="ADAL" clId="{71769294-0908-4953-A133-F9E1189A1A00}" dt="2022-08-22T19:18:04.213" v="295" actId="47"/>
        <pc:sldMkLst>
          <pc:docMk/>
          <pc:sldMk cId="3626603600" sldId="278"/>
        </pc:sldMkLst>
        <pc:spChg chg="mod">
          <ac:chgData name="Kerschen,Keith" userId="2b35b562-c5da-406e-a09e-8890f33e1e21" providerId="ADAL" clId="{71769294-0908-4953-A133-F9E1189A1A00}" dt="2022-08-03T14:04:01.063" v="19"/>
          <ac:spMkLst>
            <pc:docMk/>
            <pc:sldMk cId="3626603600" sldId="278"/>
            <ac:spMk id="2" creationId="{00000000-0000-0000-0000-000000000000}"/>
          </ac:spMkLst>
        </pc:spChg>
        <pc:spChg chg="mod">
          <ac:chgData name="Kerschen,Keith" userId="2b35b562-c5da-406e-a09e-8890f33e1e21" providerId="ADAL" clId="{71769294-0908-4953-A133-F9E1189A1A00}" dt="2022-08-03T14:04:01.063" v="19"/>
          <ac:spMkLst>
            <pc:docMk/>
            <pc:sldMk cId="3626603600" sldId="278"/>
            <ac:spMk id="3" creationId="{00000000-0000-0000-0000-000000000000}"/>
          </ac:spMkLst>
        </pc:spChg>
      </pc:sldChg>
      <pc:sldChg chg="modSp">
        <pc:chgData name="Kerschen,Keith" userId="2b35b562-c5da-406e-a09e-8890f33e1e21" providerId="ADAL" clId="{71769294-0908-4953-A133-F9E1189A1A00}" dt="2022-08-03T14:04:01.063" v="19"/>
        <pc:sldMkLst>
          <pc:docMk/>
          <pc:sldMk cId="1878610331" sldId="280"/>
        </pc:sldMkLst>
        <pc:spChg chg="mod">
          <ac:chgData name="Kerschen,Keith" userId="2b35b562-c5da-406e-a09e-8890f33e1e21" providerId="ADAL" clId="{71769294-0908-4953-A133-F9E1189A1A00}" dt="2022-08-03T14:04:01.063" v="19"/>
          <ac:spMkLst>
            <pc:docMk/>
            <pc:sldMk cId="1878610331" sldId="280"/>
            <ac:spMk id="2" creationId="{00000000-0000-0000-0000-000000000000}"/>
          </ac:spMkLst>
        </pc:spChg>
        <pc:spChg chg="mod">
          <ac:chgData name="Kerschen,Keith" userId="2b35b562-c5da-406e-a09e-8890f33e1e21" providerId="ADAL" clId="{71769294-0908-4953-A133-F9E1189A1A00}" dt="2022-08-03T14:04:01.063" v="19"/>
          <ac:spMkLst>
            <pc:docMk/>
            <pc:sldMk cId="1878610331" sldId="280"/>
            <ac:spMk id="3" creationId="{00000000-0000-0000-0000-000000000000}"/>
          </ac:spMkLst>
        </pc:spChg>
      </pc:sldChg>
      <pc:sldChg chg="modSp">
        <pc:chgData name="Kerschen,Keith" userId="2b35b562-c5da-406e-a09e-8890f33e1e21" providerId="ADAL" clId="{71769294-0908-4953-A133-F9E1189A1A00}" dt="2022-08-03T14:04:01.063" v="19"/>
        <pc:sldMkLst>
          <pc:docMk/>
          <pc:sldMk cId="4154863515" sldId="283"/>
        </pc:sldMkLst>
        <pc:spChg chg="mod">
          <ac:chgData name="Kerschen,Keith" userId="2b35b562-c5da-406e-a09e-8890f33e1e21" providerId="ADAL" clId="{71769294-0908-4953-A133-F9E1189A1A00}" dt="2022-08-03T14:04:01.063" v="19"/>
          <ac:spMkLst>
            <pc:docMk/>
            <pc:sldMk cId="4154863515" sldId="283"/>
            <ac:spMk id="2" creationId="{00000000-0000-0000-0000-000000000000}"/>
          </ac:spMkLst>
        </pc:spChg>
        <pc:spChg chg="mod">
          <ac:chgData name="Kerschen,Keith" userId="2b35b562-c5da-406e-a09e-8890f33e1e21" providerId="ADAL" clId="{71769294-0908-4953-A133-F9E1189A1A00}" dt="2022-08-03T14:04:01.063" v="19"/>
          <ac:spMkLst>
            <pc:docMk/>
            <pc:sldMk cId="4154863515" sldId="283"/>
            <ac:spMk id="3" creationId="{00000000-0000-0000-0000-000000000000}"/>
          </ac:spMkLst>
        </pc:spChg>
      </pc:sldChg>
      <pc:sldChg chg="modSp">
        <pc:chgData name="Kerschen,Keith" userId="2b35b562-c5da-406e-a09e-8890f33e1e21" providerId="ADAL" clId="{71769294-0908-4953-A133-F9E1189A1A00}" dt="2022-08-03T14:04:01.063" v="19"/>
        <pc:sldMkLst>
          <pc:docMk/>
          <pc:sldMk cId="3691783683" sldId="284"/>
        </pc:sldMkLst>
        <pc:spChg chg="mod">
          <ac:chgData name="Kerschen,Keith" userId="2b35b562-c5da-406e-a09e-8890f33e1e21" providerId="ADAL" clId="{71769294-0908-4953-A133-F9E1189A1A00}" dt="2022-08-03T14:04:01.063" v="19"/>
          <ac:spMkLst>
            <pc:docMk/>
            <pc:sldMk cId="3691783683" sldId="284"/>
            <ac:spMk id="2" creationId="{00000000-0000-0000-0000-000000000000}"/>
          </ac:spMkLst>
        </pc:spChg>
      </pc:sldChg>
      <pc:sldChg chg="modSp mod">
        <pc:chgData name="Kerschen,Keith" userId="2b35b562-c5da-406e-a09e-8890f33e1e21" providerId="ADAL" clId="{71769294-0908-4953-A133-F9E1189A1A00}" dt="2022-08-03T14:07:56.341" v="92" actId="20577"/>
        <pc:sldMkLst>
          <pc:docMk/>
          <pc:sldMk cId="174009234" sldId="285"/>
        </pc:sldMkLst>
        <pc:spChg chg="mod">
          <ac:chgData name="Kerschen,Keith" userId="2b35b562-c5da-406e-a09e-8890f33e1e21" providerId="ADAL" clId="{71769294-0908-4953-A133-F9E1189A1A00}" dt="2022-08-03T14:04:01.063" v="19"/>
          <ac:spMkLst>
            <pc:docMk/>
            <pc:sldMk cId="174009234" sldId="285"/>
            <ac:spMk id="2" creationId="{00000000-0000-0000-0000-000000000000}"/>
          </ac:spMkLst>
        </pc:spChg>
        <pc:spChg chg="mod">
          <ac:chgData name="Kerschen,Keith" userId="2b35b562-c5da-406e-a09e-8890f33e1e21" providerId="ADAL" clId="{71769294-0908-4953-A133-F9E1189A1A00}" dt="2022-08-03T14:07:56.341" v="92" actId="20577"/>
          <ac:spMkLst>
            <pc:docMk/>
            <pc:sldMk cId="174009234" sldId="285"/>
            <ac:spMk id="9" creationId="{00000000-0000-0000-0000-000000000000}"/>
          </ac:spMkLst>
        </pc:spChg>
      </pc:sldChg>
      <pc:sldChg chg="modSp">
        <pc:chgData name="Kerschen,Keith" userId="2b35b562-c5da-406e-a09e-8890f33e1e21" providerId="ADAL" clId="{71769294-0908-4953-A133-F9E1189A1A00}" dt="2022-08-03T14:04:01.063" v="19"/>
        <pc:sldMkLst>
          <pc:docMk/>
          <pc:sldMk cId="2245269477" sldId="286"/>
        </pc:sldMkLst>
        <pc:spChg chg="mod">
          <ac:chgData name="Kerschen,Keith" userId="2b35b562-c5da-406e-a09e-8890f33e1e21" providerId="ADAL" clId="{71769294-0908-4953-A133-F9E1189A1A00}" dt="2022-08-03T14:04:01.063" v="19"/>
          <ac:spMkLst>
            <pc:docMk/>
            <pc:sldMk cId="2245269477" sldId="286"/>
            <ac:spMk id="2" creationId="{00000000-0000-0000-0000-000000000000}"/>
          </ac:spMkLst>
        </pc:spChg>
      </pc:sldChg>
      <pc:sldChg chg="modSp">
        <pc:chgData name="Kerschen,Keith" userId="2b35b562-c5da-406e-a09e-8890f33e1e21" providerId="ADAL" clId="{71769294-0908-4953-A133-F9E1189A1A00}" dt="2022-08-03T14:04:01.063" v="19"/>
        <pc:sldMkLst>
          <pc:docMk/>
          <pc:sldMk cId="1008810938" sldId="287"/>
        </pc:sldMkLst>
        <pc:spChg chg="mod">
          <ac:chgData name="Kerschen,Keith" userId="2b35b562-c5da-406e-a09e-8890f33e1e21" providerId="ADAL" clId="{71769294-0908-4953-A133-F9E1189A1A00}" dt="2022-08-03T14:04:01.063" v="19"/>
          <ac:spMkLst>
            <pc:docMk/>
            <pc:sldMk cId="1008810938" sldId="287"/>
            <ac:spMk id="2" creationId="{00000000-0000-0000-0000-000000000000}"/>
          </ac:spMkLst>
        </pc:spChg>
        <pc:spChg chg="mod">
          <ac:chgData name="Kerschen,Keith" userId="2b35b562-c5da-406e-a09e-8890f33e1e21" providerId="ADAL" clId="{71769294-0908-4953-A133-F9E1189A1A00}" dt="2022-08-03T14:04:01.063" v="19"/>
          <ac:spMkLst>
            <pc:docMk/>
            <pc:sldMk cId="1008810938" sldId="287"/>
            <ac:spMk id="3" creationId="{00000000-0000-0000-0000-000000000000}"/>
          </ac:spMkLst>
        </pc:spChg>
      </pc:sldChg>
      <pc:sldChg chg="modSp">
        <pc:chgData name="Kerschen,Keith" userId="2b35b562-c5da-406e-a09e-8890f33e1e21" providerId="ADAL" clId="{71769294-0908-4953-A133-F9E1189A1A00}" dt="2022-08-03T14:04:01.063" v="19"/>
        <pc:sldMkLst>
          <pc:docMk/>
          <pc:sldMk cId="527658020" sldId="288"/>
        </pc:sldMkLst>
        <pc:spChg chg="mod">
          <ac:chgData name="Kerschen,Keith" userId="2b35b562-c5da-406e-a09e-8890f33e1e21" providerId="ADAL" clId="{71769294-0908-4953-A133-F9E1189A1A00}" dt="2022-08-03T14:04:01.063" v="19"/>
          <ac:spMkLst>
            <pc:docMk/>
            <pc:sldMk cId="527658020" sldId="288"/>
            <ac:spMk id="2" creationId="{00000000-0000-0000-0000-000000000000}"/>
          </ac:spMkLst>
        </pc:spChg>
      </pc:sldChg>
      <pc:sldChg chg="modSp">
        <pc:chgData name="Kerschen,Keith" userId="2b35b562-c5da-406e-a09e-8890f33e1e21" providerId="ADAL" clId="{71769294-0908-4953-A133-F9E1189A1A00}" dt="2022-08-03T14:04:01.063" v="19"/>
        <pc:sldMkLst>
          <pc:docMk/>
          <pc:sldMk cId="2750933282" sldId="289"/>
        </pc:sldMkLst>
        <pc:spChg chg="mod">
          <ac:chgData name="Kerschen,Keith" userId="2b35b562-c5da-406e-a09e-8890f33e1e21" providerId="ADAL" clId="{71769294-0908-4953-A133-F9E1189A1A00}" dt="2022-08-03T14:04:01.063" v="19"/>
          <ac:spMkLst>
            <pc:docMk/>
            <pc:sldMk cId="2750933282" sldId="289"/>
            <ac:spMk id="2" creationId="{00000000-0000-0000-0000-000000000000}"/>
          </ac:spMkLst>
        </pc:spChg>
      </pc:sldChg>
      <pc:sldChg chg="modSp">
        <pc:chgData name="Kerschen,Keith" userId="2b35b562-c5da-406e-a09e-8890f33e1e21" providerId="ADAL" clId="{71769294-0908-4953-A133-F9E1189A1A00}" dt="2022-08-03T14:04:01.063" v="19"/>
        <pc:sldMkLst>
          <pc:docMk/>
          <pc:sldMk cId="3504916364" sldId="290"/>
        </pc:sldMkLst>
        <pc:spChg chg="mod">
          <ac:chgData name="Kerschen,Keith" userId="2b35b562-c5da-406e-a09e-8890f33e1e21" providerId="ADAL" clId="{71769294-0908-4953-A133-F9E1189A1A00}" dt="2022-08-03T14:04:01.063" v="19"/>
          <ac:spMkLst>
            <pc:docMk/>
            <pc:sldMk cId="3504916364" sldId="290"/>
            <ac:spMk id="2" creationId="{00000000-0000-0000-0000-000000000000}"/>
          </ac:spMkLst>
        </pc:spChg>
        <pc:spChg chg="mod">
          <ac:chgData name="Kerschen,Keith" userId="2b35b562-c5da-406e-a09e-8890f33e1e21" providerId="ADAL" clId="{71769294-0908-4953-A133-F9E1189A1A00}" dt="2022-08-03T14:04:01.063" v="19"/>
          <ac:spMkLst>
            <pc:docMk/>
            <pc:sldMk cId="3504916364" sldId="290"/>
            <ac:spMk id="3" creationId="{00000000-0000-0000-0000-000000000000}"/>
          </ac:spMkLst>
        </pc:spChg>
      </pc:sldChg>
      <pc:sldChg chg="modSp">
        <pc:chgData name="Kerschen,Keith" userId="2b35b562-c5da-406e-a09e-8890f33e1e21" providerId="ADAL" clId="{71769294-0908-4953-A133-F9E1189A1A00}" dt="2022-08-03T14:04:01.063" v="19"/>
        <pc:sldMkLst>
          <pc:docMk/>
          <pc:sldMk cId="1642984140" sldId="291"/>
        </pc:sldMkLst>
        <pc:spChg chg="mod">
          <ac:chgData name="Kerschen,Keith" userId="2b35b562-c5da-406e-a09e-8890f33e1e21" providerId="ADAL" clId="{71769294-0908-4953-A133-F9E1189A1A00}" dt="2022-08-03T14:04:01.063" v="19"/>
          <ac:spMkLst>
            <pc:docMk/>
            <pc:sldMk cId="1642984140" sldId="291"/>
            <ac:spMk id="2" creationId="{00000000-0000-0000-0000-000000000000}"/>
          </ac:spMkLst>
        </pc:spChg>
        <pc:spChg chg="mod">
          <ac:chgData name="Kerschen,Keith" userId="2b35b562-c5da-406e-a09e-8890f33e1e21" providerId="ADAL" clId="{71769294-0908-4953-A133-F9E1189A1A00}" dt="2022-08-03T14:04:01.063" v="19"/>
          <ac:spMkLst>
            <pc:docMk/>
            <pc:sldMk cId="1642984140" sldId="291"/>
            <ac:spMk id="3" creationId="{00000000-0000-0000-0000-000000000000}"/>
          </ac:spMkLst>
        </pc:spChg>
      </pc:sldChg>
      <pc:sldChg chg="modSp">
        <pc:chgData name="Kerschen,Keith" userId="2b35b562-c5da-406e-a09e-8890f33e1e21" providerId="ADAL" clId="{71769294-0908-4953-A133-F9E1189A1A00}" dt="2022-08-03T14:04:01.063" v="19"/>
        <pc:sldMkLst>
          <pc:docMk/>
          <pc:sldMk cId="1276346647" sldId="295"/>
        </pc:sldMkLst>
        <pc:spChg chg="mod">
          <ac:chgData name="Kerschen,Keith" userId="2b35b562-c5da-406e-a09e-8890f33e1e21" providerId="ADAL" clId="{71769294-0908-4953-A133-F9E1189A1A00}" dt="2022-08-03T14:04:01.063" v="19"/>
          <ac:spMkLst>
            <pc:docMk/>
            <pc:sldMk cId="1276346647" sldId="295"/>
            <ac:spMk id="2" creationId="{00000000-0000-0000-0000-000000000000}"/>
          </ac:spMkLst>
        </pc:spChg>
        <pc:spChg chg="mod">
          <ac:chgData name="Kerschen,Keith" userId="2b35b562-c5da-406e-a09e-8890f33e1e21" providerId="ADAL" clId="{71769294-0908-4953-A133-F9E1189A1A00}" dt="2022-08-03T14:04:01.063" v="19"/>
          <ac:spMkLst>
            <pc:docMk/>
            <pc:sldMk cId="1276346647" sldId="295"/>
            <ac:spMk id="3" creationId="{00000000-0000-0000-0000-000000000000}"/>
          </ac:spMkLst>
        </pc:spChg>
      </pc:sldChg>
      <pc:sldChg chg="modSp">
        <pc:chgData name="Kerschen,Keith" userId="2b35b562-c5da-406e-a09e-8890f33e1e21" providerId="ADAL" clId="{71769294-0908-4953-A133-F9E1189A1A00}" dt="2022-08-03T14:04:01.063" v="19"/>
        <pc:sldMkLst>
          <pc:docMk/>
          <pc:sldMk cId="456711187" sldId="296"/>
        </pc:sldMkLst>
        <pc:spChg chg="mod">
          <ac:chgData name="Kerschen,Keith" userId="2b35b562-c5da-406e-a09e-8890f33e1e21" providerId="ADAL" clId="{71769294-0908-4953-A133-F9E1189A1A00}" dt="2022-08-03T14:04:01.063" v="19"/>
          <ac:spMkLst>
            <pc:docMk/>
            <pc:sldMk cId="456711187" sldId="296"/>
            <ac:spMk id="2" creationId="{00000000-0000-0000-0000-000000000000}"/>
          </ac:spMkLst>
        </pc:spChg>
      </pc:sldChg>
      <pc:sldChg chg="modSp">
        <pc:chgData name="Kerschen,Keith" userId="2b35b562-c5da-406e-a09e-8890f33e1e21" providerId="ADAL" clId="{71769294-0908-4953-A133-F9E1189A1A00}" dt="2022-08-03T14:04:01.063" v="19"/>
        <pc:sldMkLst>
          <pc:docMk/>
          <pc:sldMk cId="3579400709" sldId="297"/>
        </pc:sldMkLst>
        <pc:spChg chg="mod">
          <ac:chgData name="Kerschen,Keith" userId="2b35b562-c5da-406e-a09e-8890f33e1e21" providerId="ADAL" clId="{71769294-0908-4953-A133-F9E1189A1A00}" dt="2022-08-03T14:04:01.063" v="19"/>
          <ac:spMkLst>
            <pc:docMk/>
            <pc:sldMk cId="3579400709" sldId="297"/>
            <ac:spMk id="2" creationId="{00000000-0000-0000-0000-000000000000}"/>
          </ac:spMkLst>
        </pc:spChg>
      </pc:sldChg>
      <pc:sldChg chg="modSp">
        <pc:chgData name="Kerschen,Keith" userId="2b35b562-c5da-406e-a09e-8890f33e1e21" providerId="ADAL" clId="{71769294-0908-4953-A133-F9E1189A1A00}" dt="2022-08-03T14:04:01.063" v="19"/>
        <pc:sldMkLst>
          <pc:docMk/>
          <pc:sldMk cId="1876498803" sldId="306"/>
        </pc:sldMkLst>
        <pc:spChg chg="mod">
          <ac:chgData name="Kerschen,Keith" userId="2b35b562-c5da-406e-a09e-8890f33e1e21" providerId="ADAL" clId="{71769294-0908-4953-A133-F9E1189A1A00}" dt="2022-08-03T14:04:01.063" v="19"/>
          <ac:spMkLst>
            <pc:docMk/>
            <pc:sldMk cId="1876498803" sldId="306"/>
            <ac:spMk id="2" creationId="{00000000-0000-0000-0000-000000000000}"/>
          </ac:spMkLst>
        </pc:spChg>
      </pc:sldChg>
      <pc:sldChg chg="modSp">
        <pc:chgData name="Kerschen,Keith" userId="2b35b562-c5da-406e-a09e-8890f33e1e21" providerId="ADAL" clId="{71769294-0908-4953-A133-F9E1189A1A00}" dt="2022-08-03T14:04:01.063" v="19"/>
        <pc:sldMkLst>
          <pc:docMk/>
          <pc:sldMk cId="387231250" sldId="307"/>
        </pc:sldMkLst>
        <pc:spChg chg="mod">
          <ac:chgData name="Kerschen,Keith" userId="2b35b562-c5da-406e-a09e-8890f33e1e21" providerId="ADAL" clId="{71769294-0908-4953-A133-F9E1189A1A00}" dt="2022-08-03T14:04:01.063" v="19"/>
          <ac:spMkLst>
            <pc:docMk/>
            <pc:sldMk cId="387231250" sldId="307"/>
            <ac:spMk id="2" creationId="{00000000-0000-0000-0000-000000000000}"/>
          </ac:spMkLst>
        </pc:spChg>
      </pc:sldChg>
      <pc:sldChg chg="modSp">
        <pc:chgData name="Kerschen,Keith" userId="2b35b562-c5da-406e-a09e-8890f33e1e21" providerId="ADAL" clId="{71769294-0908-4953-A133-F9E1189A1A00}" dt="2022-08-03T14:04:01.063" v="19"/>
        <pc:sldMkLst>
          <pc:docMk/>
          <pc:sldMk cId="1532285565" sldId="308"/>
        </pc:sldMkLst>
        <pc:spChg chg="mod">
          <ac:chgData name="Kerschen,Keith" userId="2b35b562-c5da-406e-a09e-8890f33e1e21" providerId="ADAL" clId="{71769294-0908-4953-A133-F9E1189A1A00}" dt="2022-08-03T14:04:01.063" v="19"/>
          <ac:spMkLst>
            <pc:docMk/>
            <pc:sldMk cId="1532285565" sldId="308"/>
            <ac:spMk id="2" creationId="{00000000-0000-0000-0000-000000000000}"/>
          </ac:spMkLst>
        </pc:spChg>
      </pc:sldChg>
      <pc:sldChg chg="modSp mod">
        <pc:chgData name="Kerschen,Keith" userId="2b35b562-c5da-406e-a09e-8890f33e1e21" providerId="ADAL" clId="{71769294-0908-4953-A133-F9E1189A1A00}" dt="2022-08-03T14:06:19.310" v="21" actId="114"/>
        <pc:sldMkLst>
          <pc:docMk/>
          <pc:sldMk cId="2184528754" sldId="310"/>
        </pc:sldMkLst>
        <pc:spChg chg="mod">
          <ac:chgData name="Kerschen,Keith" userId="2b35b562-c5da-406e-a09e-8890f33e1e21" providerId="ADAL" clId="{71769294-0908-4953-A133-F9E1189A1A00}" dt="2022-08-03T14:06:19.310" v="21" actId="114"/>
          <ac:spMkLst>
            <pc:docMk/>
            <pc:sldMk cId="2184528754" sldId="310"/>
            <ac:spMk id="8" creationId="{00000000-0000-0000-0000-000000000000}"/>
          </ac:spMkLst>
        </pc:spChg>
      </pc:sldChg>
      <pc:sldChg chg="modSp">
        <pc:chgData name="Kerschen,Keith" userId="2b35b562-c5da-406e-a09e-8890f33e1e21" providerId="ADAL" clId="{71769294-0908-4953-A133-F9E1189A1A00}" dt="2022-08-03T14:04:01.063" v="19"/>
        <pc:sldMkLst>
          <pc:docMk/>
          <pc:sldMk cId="1974855156" sldId="312"/>
        </pc:sldMkLst>
        <pc:spChg chg="mod">
          <ac:chgData name="Kerschen,Keith" userId="2b35b562-c5da-406e-a09e-8890f33e1e21" providerId="ADAL" clId="{71769294-0908-4953-A133-F9E1189A1A00}" dt="2022-08-03T14:04:01.063" v="19"/>
          <ac:spMkLst>
            <pc:docMk/>
            <pc:sldMk cId="1974855156" sldId="312"/>
            <ac:spMk id="2" creationId="{9924EDB2-E474-413A-9E57-10939BF5CA8F}"/>
          </ac:spMkLst>
        </pc:spChg>
        <pc:spChg chg="mod">
          <ac:chgData name="Kerschen,Keith" userId="2b35b562-c5da-406e-a09e-8890f33e1e21" providerId="ADAL" clId="{71769294-0908-4953-A133-F9E1189A1A00}" dt="2022-08-03T14:04:01.063" v="19"/>
          <ac:spMkLst>
            <pc:docMk/>
            <pc:sldMk cId="1974855156" sldId="312"/>
            <ac:spMk id="3" creationId="{261C5097-A09C-47E8-9012-597613515303}"/>
          </ac:spMkLst>
        </pc:spChg>
      </pc:sldChg>
      <pc:sldChg chg="modSp">
        <pc:chgData name="Kerschen,Keith" userId="2b35b562-c5da-406e-a09e-8890f33e1e21" providerId="ADAL" clId="{71769294-0908-4953-A133-F9E1189A1A00}" dt="2022-08-03T14:04:01.063" v="19"/>
        <pc:sldMkLst>
          <pc:docMk/>
          <pc:sldMk cId="220895054" sldId="313"/>
        </pc:sldMkLst>
        <pc:spChg chg="mod">
          <ac:chgData name="Kerschen,Keith" userId="2b35b562-c5da-406e-a09e-8890f33e1e21" providerId="ADAL" clId="{71769294-0908-4953-A133-F9E1189A1A00}" dt="2022-08-03T14:04:01.063" v="19"/>
          <ac:spMkLst>
            <pc:docMk/>
            <pc:sldMk cId="220895054" sldId="313"/>
            <ac:spMk id="2" creationId="{9924EDB2-E474-413A-9E57-10939BF5CA8F}"/>
          </ac:spMkLst>
        </pc:spChg>
        <pc:spChg chg="mod">
          <ac:chgData name="Kerschen,Keith" userId="2b35b562-c5da-406e-a09e-8890f33e1e21" providerId="ADAL" clId="{71769294-0908-4953-A133-F9E1189A1A00}" dt="2022-08-03T14:04:01.063" v="19"/>
          <ac:spMkLst>
            <pc:docMk/>
            <pc:sldMk cId="220895054" sldId="313"/>
            <ac:spMk id="3" creationId="{261C5097-A09C-47E8-9012-597613515303}"/>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5255853A-B971-4011-AD52-032EC84A915E}" type="datetimeFigureOut">
              <a:rPr lang="en-US" smtClean="0"/>
              <a:t>1/5/2024</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B6774DD-0375-4140-8708-906341A303BA}" type="slidenum">
              <a:rPr lang="en-US" smtClean="0"/>
              <a:t>‹#›</a:t>
            </a:fld>
            <a:endParaRPr 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575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55853A-B971-4011-AD52-032EC84A915E}" type="datetimeFigureOut">
              <a:rPr lang="en-US" smtClean="0"/>
              <a:t>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6774DD-0375-4140-8708-906341A303BA}" type="slidenum">
              <a:rPr lang="en-US" smtClean="0"/>
              <a:t>‹#›</a:t>
            </a:fld>
            <a:endParaRPr lang="en-US"/>
          </a:p>
        </p:txBody>
      </p:sp>
    </p:spTree>
    <p:extLst>
      <p:ext uri="{BB962C8B-B14F-4D97-AF65-F5344CB8AC3E}">
        <p14:creationId xmlns:p14="http://schemas.microsoft.com/office/powerpoint/2010/main" val="3127489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55853A-B971-4011-AD52-032EC84A915E}" type="datetimeFigureOut">
              <a:rPr lang="en-US" smtClean="0"/>
              <a:t>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6774DD-0375-4140-8708-906341A303BA}" type="slidenum">
              <a:rPr lang="en-US" smtClean="0"/>
              <a:t>‹#›</a:t>
            </a:fld>
            <a:endParaRPr lang="en-US"/>
          </a:p>
        </p:txBody>
      </p:sp>
    </p:spTree>
    <p:extLst>
      <p:ext uri="{BB962C8B-B14F-4D97-AF65-F5344CB8AC3E}">
        <p14:creationId xmlns:p14="http://schemas.microsoft.com/office/powerpoint/2010/main" val="2855755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55853A-B971-4011-AD52-032EC84A915E}" type="datetimeFigureOut">
              <a:rPr lang="en-US" smtClean="0"/>
              <a:t>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6774DD-0375-4140-8708-906341A303BA}" type="slidenum">
              <a:rPr lang="en-US" smtClean="0"/>
              <a:t>‹#›</a:t>
            </a:fld>
            <a:endParaRPr lang="en-US"/>
          </a:p>
        </p:txBody>
      </p:sp>
    </p:spTree>
    <p:extLst>
      <p:ext uri="{BB962C8B-B14F-4D97-AF65-F5344CB8AC3E}">
        <p14:creationId xmlns:p14="http://schemas.microsoft.com/office/powerpoint/2010/main" val="2901188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55853A-B971-4011-AD52-032EC84A915E}" type="datetimeFigureOut">
              <a:rPr lang="en-US" smtClean="0"/>
              <a:t>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6774DD-0375-4140-8708-906341A303BA}"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5486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255853A-B971-4011-AD52-032EC84A915E}" type="datetimeFigureOut">
              <a:rPr lang="en-US" smtClean="0"/>
              <a:t>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6774DD-0375-4140-8708-906341A303BA}" type="slidenum">
              <a:rPr lang="en-US" smtClean="0"/>
              <a:t>‹#›</a:t>
            </a:fld>
            <a:endParaRPr lang="en-US"/>
          </a:p>
        </p:txBody>
      </p:sp>
    </p:spTree>
    <p:extLst>
      <p:ext uri="{BB962C8B-B14F-4D97-AF65-F5344CB8AC3E}">
        <p14:creationId xmlns:p14="http://schemas.microsoft.com/office/powerpoint/2010/main" val="1232872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255853A-B971-4011-AD52-032EC84A915E}" type="datetimeFigureOut">
              <a:rPr lang="en-US" smtClean="0"/>
              <a:t>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B6774DD-0375-4140-8708-906341A303BA}" type="slidenum">
              <a:rPr lang="en-US" smtClean="0"/>
              <a:t>‹#›</a:t>
            </a:fld>
            <a:endParaRPr lang="en-US"/>
          </a:p>
        </p:txBody>
      </p:sp>
    </p:spTree>
    <p:extLst>
      <p:ext uri="{BB962C8B-B14F-4D97-AF65-F5344CB8AC3E}">
        <p14:creationId xmlns:p14="http://schemas.microsoft.com/office/powerpoint/2010/main" val="3403857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255853A-B971-4011-AD52-032EC84A915E}" type="datetimeFigureOut">
              <a:rPr lang="en-US" smtClean="0"/>
              <a:t>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B6774DD-0375-4140-8708-906341A303BA}" type="slidenum">
              <a:rPr lang="en-US" smtClean="0"/>
              <a:t>‹#›</a:t>
            </a:fld>
            <a:endParaRPr lang="en-US"/>
          </a:p>
        </p:txBody>
      </p:sp>
    </p:spTree>
    <p:extLst>
      <p:ext uri="{BB962C8B-B14F-4D97-AF65-F5344CB8AC3E}">
        <p14:creationId xmlns:p14="http://schemas.microsoft.com/office/powerpoint/2010/main" val="2103318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55853A-B971-4011-AD52-032EC84A915E}" type="datetimeFigureOut">
              <a:rPr lang="en-US" smtClean="0"/>
              <a:t>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B6774DD-0375-4140-8708-906341A303BA}" type="slidenum">
              <a:rPr lang="en-US" smtClean="0"/>
              <a:t>‹#›</a:t>
            </a:fld>
            <a:endParaRPr lang="en-US"/>
          </a:p>
        </p:txBody>
      </p:sp>
    </p:spTree>
    <p:extLst>
      <p:ext uri="{BB962C8B-B14F-4D97-AF65-F5344CB8AC3E}">
        <p14:creationId xmlns:p14="http://schemas.microsoft.com/office/powerpoint/2010/main" val="1699126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55853A-B971-4011-AD52-032EC84A915E}" type="datetimeFigureOut">
              <a:rPr lang="en-US" smtClean="0"/>
              <a:t>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6774DD-0375-4140-8708-906341A303BA}" type="slidenum">
              <a:rPr lang="en-US" smtClean="0"/>
              <a:t>‹#›</a:t>
            </a:fld>
            <a:endParaRPr lang="en-US"/>
          </a:p>
        </p:txBody>
      </p:sp>
    </p:spTree>
    <p:extLst>
      <p:ext uri="{BB962C8B-B14F-4D97-AF65-F5344CB8AC3E}">
        <p14:creationId xmlns:p14="http://schemas.microsoft.com/office/powerpoint/2010/main" val="1061558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55853A-B971-4011-AD52-032EC84A915E}" type="datetimeFigureOut">
              <a:rPr lang="en-US" smtClean="0"/>
              <a:t>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6774DD-0375-4140-8708-906341A303BA}" type="slidenum">
              <a:rPr lang="en-US" smtClean="0"/>
              <a:t>‹#›</a:t>
            </a:fld>
            <a:endParaRPr lang="en-US"/>
          </a:p>
        </p:txBody>
      </p:sp>
    </p:spTree>
    <p:extLst>
      <p:ext uri="{BB962C8B-B14F-4D97-AF65-F5344CB8AC3E}">
        <p14:creationId xmlns:p14="http://schemas.microsoft.com/office/powerpoint/2010/main" val="388939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5255853A-B971-4011-AD52-032EC84A915E}" type="datetimeFigureOut">
              <a:rPr lang="en-US" smtClean="0"/>
              <a:t>1/5/2024</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4B6774DD-0375-4140-8708-906341A303BA}" type="slidenum">
              <a:rPr lang="en-US" smtClean="0"/>
              <a:t>‹#›</a:t>
            </a:fld>
            <a:endParaRPr lang="en-US"/>
          </a:p>
        </p:txBody>
      </p:sp>
    </p:spTree>
    <p:extLst>
      <p:ext uri="{BB962C8B-B14F-4D97-AF65-F5344CB8AC3E}">
        <p14:creationId xmlns:p14="http://schemas.microsoft.com/office/powerpoint/2010/main" val="364029970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mailto:Keith.Kerschen@cune.edu" TargetMode="External"/><Relationship Id="rId2" Type="http://schemas.openxmlformats.org/officeDocument/2006/relationships/hyperlink" Target="http://wp.cune.edu/educationdepartment/edtpa/"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cloud.swivl.com/register/"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gif"/></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s://wp.cune.edu/educationdepartment/edtpa/task-2-instruction-video-suggestions/"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p.cune.edu/educationdepartment/edtpa/"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p.cune.edu/educationdepartment/edtpa/"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p.cune.edu/educationdepartment/edtpa/"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p.cune.edu/educationdepartment/edtpa/" TargetMode="Externa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a:t>edTPA</a:t>
            </a:r>
            <a:r>
              <a:rPr lang="en-US" dirty="0"/>
              <a:t> Overview and Process</a:t>
            </a:r>
          </a:p>
        </p:txBody>
      </p:sp>
      <p:sp>
        <p:nvSpPr>
          <p:cNvPr id="3" name="Subtitle 2"/>
          <p:cNvSpPr>
            <a:spLocks noGrp="1"/>
          </p:cNvSpPr>
          <p:nvPr>
            <p:ph type="subTitle" idx="1"/>
          </p:nvPr>
        </p:nvSpPr>
        <p:spPr/>
        <p:txBody>
          <a:bodyPr/>
          <a:lstStyle/>
          <a:p>
            <a:r>
              <a:rPr lang="en-US" dirty="0"/>
              <a:t>Spring 2024 – Student Teaching 1</a:t>
            </a:r>
          </a:p>
          <a:p>
            <a:r>
              <a:rPr lang="en-US" dirty="0"/>
              <a:t>January 7</a:t>
            </a:r>
            <a:r>
              <a:rPr lang="en-US" baseline="30000" dirty="0"/>
              <a:t>th</a:t>
            </a:r>
            <a:r>
              <a:rPr lang="en-US" dirty="0"/>
              <a:t>, 2024</a:t>
            </a:r>
          </a:p>
        </p:txBody>
      </p:sp>
      <p:pic>
        <p:nvPicPr>
          <p:cNvPr id="7" name="Picture 6"/>
          <p:cNvPicPr>
            <a:picLocks noChangeAspect="1"/>
          </p:cNvPicPr>
          <p:nvPr/>
        </p:nvPicPr>
        <p:blipFill>
          <a:blip r:embed="rId2"/>
          <a:stretch>
            <a:fillRect/>
          </a:stretch>
        </p:blipFill>
        <p:spPr>
          <a:xfrm>
            <a:off x="8572888" y="3972647"/>
            <a:ext cx="2981363" cy="2570303"/>
          </a:xfrm>
          <a:prstGeom prst="rect">
            <a:avLst/>
          </a:prstGeom>
        </p:spPr>
      </p:pic>
      <p:pic>
        <p:nvPicPr>
          <p:cNvPr id="9218" name="Picture 2" descr="Excited Bart Simpson GIF - Find &amp; Share on GIPH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21839" y="3972647"/>
            <a:ext cx="3352569" cy="2570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4885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077" y="445639"/>
            <a:ext cx="9875520" cy="607498"/>
          </a:xfrm>
        </p:spPr>
        <p:txBody>
          <a:bodyPr>
            <a:normAutofit fontScale="90000"/>
          </a:bodyPr>
          <a:lstStyle/>
          <a:p>
            <a:r>
              <a:rPr lang="en-US" dirty="0"/>
              <a:t>C&amp;W - Resources</a:t>
            </a:r>
          </a:p>
        </p:txBody>
      </p:sp>
      <p:sp>
        <p:nvSpPr>
          <p:cNvPr id="8" name="TextBox 7"/>
          <p:cNvSpPr txBox="1"/>
          <p:nvPr/>
        </p:nvSpPr>
        <p:spPr>
          <a:xfrm>
            <a:off x="694103" y="1467444"/>
            <a:ext cx="10117468" cy="4524315"/>
          </a:xfrm>
          <a:prstGeom prst="rect">
            <a:avLst/>
          </a:prstGeom>
          <a:noFill/>
          <a:ln>
            <a:solidFill>
              <a:schemeClr val="tx1"/>
            </a:solidFill>
          </a:ln>
        </p:spPr>
        <p:txBody>
          <a:bodyPr wrap="square" rtlCol="0">
            <a:spAutoFit/>
          </a:bodyPr>
          <a:lstStyle/>
          <a:p>
            <a:pPr marL="285750" indent="-285750">
              <a:buFont typeface="Arial" panose="020B0604020202020204" pitchFamily="34" charset="0"/>
              <a:buChar char="•"/>
            </a:pPr>
            <a:r>
              <a:rPr lang="en-US" dirty="0"/>
              <a:t>Create an </a:t>
            </a:r>
            <a:r>
              <a:rPr lang="en-US" dirty="0" err="1"/>
              <a:t>edTPA</a:t>
            </a:r>
            <a:r>
              <a:rPr lang="en-US" dirty="0"/>
              <a:t> folder on your computer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Download your handbook</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Download each template</a:t>
            </a:r>
          </a:p>
          <a:p>
            <a:pPr marL="742950" lvl="1" indent="-285750">
              <a:buFont typeface="Arial" panose="020B0604020202020204" pitchFamily="34" charset="0"/>
              <a:buChar char="•"/>
            </a:pPr>
            <a:r>
              <a:rPr lang="en-US" dirty="0"/>
              <a:t>Task 1: Context for Learning &amp; Planning</a:t>
            </a:r>
          </a:p>
          <a:p>
            <a:pPr marL="742950" lvl="1" indent="-285750">
              <a:buFont typeface="Arial" panose="020B0604020202020204" pitchFamily="34" charset="0"/>
              <a:buChar char="•"/>
            </a:pPr>
            <a:r>
              <a:rPr lang="en-US" dirty="0"/>
              <a:t>Task 2: Instruction</a:t>
            </a:r>
          </a:p>
          <a:p>
            <a:pPr marL="742950" lvl="1" indent="-285750">
              <a:buFont typeface="Arial" panose="020B0604020202020204" pitchFamily="34" charset="0"/>
              <a:buChar char="•"/>
            </a:pPr>
            <a:r>
              <a:rPr lang="en-US" dirty="0"/>
              <a:t>Task 3: Assessment</a:t>
            </a:r>
          </a:p>
          <a:p>
            <a:pPr lvl="1"/>
            <a:endParaRPr lang="en-US" dirty="0"/>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Type and save directly on the template documents on your computer (it might be helpful to save these files on some type of cloud-based service)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Upload completed templates to C&amp;W as you finish each </a:t>
            </a:r>
            <a:r>
              <a:rPr lang="en-US" b="1" i="1" dirty="0"/>
              <a:t>(This is not your “final” submission. You can always delete files and reupload.)</a:t>
            </a:r>
          </a:p>
        </p:txBody>
      </p:sp>
    </p:spTree>
    <p:extLst>
      <p:ext uri="{BB962C8B-B14F-4D97-AF65-F5344CB8AC3E}">
        <p14:creationId xmlns:p14="http://schemas.microsoft.com/office/powerpoint/2010/main" val="21845287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edTPA</a:t>
            </a:r>
            <a:r>
              <a:rPr lang="en-US" dirty="0"/>
              <a:t> Overview</a:t>
            </a:r>
          </a:p>
        </p:txBody>
      </p:sp>
      <p:sp>
        <p:nvSpPr>
          <p:cNvPr id="3" name="Content Placeholder 2"/>
          <p:cNvSpPr>
            <a:spLocks noGrp="1"/>
          </p:cNvSpPr>
          <p:nvPr>
            <p:ph idx="1"/>
          </p:nvPr>
        </p:nvSpPr>
        <p:spPr>
          <a:xfrm>
            <a:off x="694944" y="1780032"/>
            <a:ext cx="10320927" cy="4315968"/>
          </a:xfrm>
        </p:spPr>
        <p:txBody>
          <a:bodyPr>
            <a:normAutofit fontScale="85000" lnSpcReduction="20000"/>
          </a:bodyPr>
          <a:lstStyle/>
          <a:p>
            <a:r>
              <a:rPr lang="en-US" dirty="0"/>
              <a:t>While the tasks are the same for each content area,</a:t>
            </a:r>
            <a:br>
              <a:rPr lang="en-US" dirty="0"/>
            </a:br>
            <a:r>
              <a:rPr lang="en-US" dirty="0"/>
              <a:t>requirements and prompts vary based on content </a:t>
            </a:r>
            <a:br>
              <a:rPr lang="en-US" dirty="0"/>
            </a:br>
            <a:r>
              <a:rPr lang="en-US" dirty="0"/>
              <a:t>area and grade level. </a:t>
            </a:r>
          </a:p>
          <a:p>
            <a:pPr marL="45720" indent="0">
              <a:buNone/>
            </a:pPr>
            <a:r>
              <a:rPr lang="en-US" dirty="0"/>
              <a:t>	*Special Education, Early Childhood, and PE are slightly different</a:t>
            </a:r>
          </a:p>
          <a:p>
            <a:pPr marL="45720" indent="0">
              <a:buNone/>
            </a:pPr>
            <a:endParaRPr lang="en-US" dirty="0"/>
          </a:p>
          <a:p>
            <a:r>
              <a:rPr lang="en-US" dirty="0"/>
              <a:t>Task 1:</a:t>
            </a:r>
          </a:p>
          <a:p>
            <a:pPr lvl="1"/>
            <a:r>
              <a:rPr lang="en-US" dirty="0"/>
              <a:t>Context for Learning</a:t>
            </a:r>
          </a:p>
          <a:p>
            <a:pPr lvl="1"/>
            <a:r>
              <a:rPr lang="en-US" dirty="0"/>
              <a:t>Planning</a:t>
            </a:r>
          </a:p>
          <a:p>
            <a:endParaRPr lang="en-US" dirty="0"/>
          </a:p>
          <a:p>
            <a:r>
              <a:rPr lang="en-US" dirty="0"/>
              <a:t>Task 2: </a:t>
            </a:r>
          </a:p>
          <a:p>
            <a:pPr lvl="1"/>
            <a:r>
              <a:rPr lang="en-US" dirty="0"/>
              <a:t>Instruction (3-5 lessons; video recording; keep student work examples)</a:t>
            </a:r>
          </a:p>
          <a:p>
            <a:pPr lvl="1"/>
            <a:endParaRPr lang="en-US" dirty="0"/>
          </a:p>
          <a:p>
            <a:r>
              <a:rPr lang="en-US" dirty="0"/>
              <a:t>Task 3: </a:t>
            </a:r>
          </a:p>
          <a:p>
            <a:pPr lvl="1"/>
            <a:r>
              <a:rPr lang="en-US" dirty="0"/>
              <a:t>Assessment</a:t>
            </a:r>
          </a:p>
        </p:txBody>
      </p:sp>
      <p:pic>
        <p:nvPicPr>
          <p:cNvPr id="4" name="Picture 3"/>
          <p:cNvPicPr>
            <a:picLocks noChangeAspect="1"/>
          </p:cNvPicPr>
          <p:nvPr/>
        </p:nvPicPr>
        <p:blipFill>
          <a:blip r:embed="rId2"/>
          <a:stretch>
            <a:fillRect/>
          </a:stretch>
        </p:blipFill>
        <p:spPr>
          <a:xfrm>
            <a:off x="8928492" y="426720"/>
            <a:ext cx="2836787" cy="2877312"/>
          </a:xfrm>
          <a:prstGeom prst="rect">
            <a:avLst/>
          </a:prstGeom>
        </p:spPr>
      </p:pic>
      <p:sp>
        <p:nvSpPr>
          <p:cNvPr id="5" name="TextBox 4"/>
          <p:cNvSpPr txBox="1"/>
          <p:nvPr/>
        </p:nvSpPr>
        <p:spPr>
          <a:xfrm>
            <a:off x="7415131" y="5332551"/>
            <a:ext cx="4226560" cy="1200329"/>
          </a:xfrm>
          <a:prstGeom prst="rect">
            <a:avLst/>
          </a:prstGeom>
          <a:noFill/>
        </p:spPr>
        <p:txBody>
          <a:bodyPr wrap="square" rtlCol="0">
            <a:spAutoFit/>
          </a:bodyPr>
          <a:lstStyle/>
          <a:p>
            <a:r>
              <a:rPr lang="en-US" dirty="0"/>
              <a:t>Read through each task requirement ahead of time. There are certain artifacts you must collect for each task, so you need to be prepared. </a:t>
            </a:r>
          </a:p>
        </p:txBody>
      </p:sp>
    </p:spTree>
    <p:extLst>
      <p:ext uri="{BB962C8B-B14F-4D97-AF65-F5344CB8AC3E}">
        <p14:creationId xmlns:p14="http://schemas.microsoft.com/office/powerpoint/2010/main" val="101682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Task 1 : Planning</a:t>
            </a:r>
          </a:p>
        </p:txBody>
      </p:sp>
      <p:sp>
        <p:nvSpPr>
          <p:cNvPr id="3" name="Content Placeholder 2"/>
          <p:cNvSpPr>
            <a:spLocks noGrp="1"/>
          </p:cNvSpPr>
          <p:nvPr>
            <p:ph idx="1"/>
          </p:nvPr>
        </p:nvSpPr>
        <p:spPr/>
        <p:txBody>
          <a:bodyPr/>
          <a:lstStyle/>
          <a:p>
            <a:r>
              <a:rPr lang="en-US" dirty="0"/>
              <a:t>There are 2 templates related to Task 1</a:t>
            </a:r>
          </a:p>
          <a:p>
            <a:endParaRPr lang="en-US" dirty="0"/>
          </a:p>
          <a:p>
            <a:pPr lvl="1"/>
            <a:r>
              <a:rPr lang="en-US" dirty="0"/>
              <a:t>Context for Learning</a:t>
            </a:r>
          </a:p>
          <a:p>
            <a:pPr lvl="1"/>
            <a:endParaRPr lang="en-US" dirty="0"/>
          </a:p>
          <a:p>
            <a:pPr lvl="1"/>
            <a:r>
              <a:rPr lang="en-US" dirty="0"/>
              <a:t>Planning Commentary </a:t>
            </a:r>
          </a:p>
        </p:txBody>
      </p:sp>
      <p:pic>
        <p:nvPicPr>
          <p:cNvPr id="7170" name="Picture 2" descr="COMMENT: We need to ban this sick Fortnite filth before it ruins ..."/>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963592" y="2682502"/>
            <a:ext cx="4572000"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8635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Task 1 : Context for Learning </a:t>
            </a:r>
          </a:p>
        </p:txBody>
      </p:sp>
      <p:pic>
        <p:nvPicPr>
          <p:cNvPr id="4" name="Content Placeholder 3"/>
          <p:cNvPicPr>
            <a:picLocks noGrp="1" noChangeAspect="1"/>
          </p:cNvPicPr>
          <p:nvPr>
            <p:ph idx="1"/>
          </p:nvPr>
        </p:nvPicPr>
        <p:blipFill>
          <a:blip r:embed="rId2"/>
          <a:stretch>
            <a:fillRect/>
          </a:stretch>
        </p:blipFill>
        <p:spPr>
          <a:xfrm>
            <a:off x="868215" y="1835030"/>
            <a:ext cx="4810125" cy="495300"/>
          </a:xfrm>
          <a:prstGeom prst="rect">
            <a:avLst/>
          </a:prstGeom>
        </p:spPr>
      </p:pic>
      <p:sp>
        <p:nvSpPr>
          <p:cNvPr id="5" name="Rectangle 4"/>
          <p:cNvSpPr/>
          <p:nvPr/>
        </p:nvSpPr>
        <p:spPr>
          <a:xfrm>
            <a:off x="954339" y="2559394"/>
            <a:ext cx="5801588" cy="369332"/>
          </a:xfrm>
          <a:prstGeom prst="rect">
            <a:avLst/>
          </a:prstGeom>
        </p:spPr>
        <p:txBody>
          <a:bodyPr wrap="none">
            <a:spAutoFit/>
          </a:bodyPr>
          <a:lstStyle/>
          <a:p>
            <a:pPr>
              <a:spcBef>
                <a:spcPts val="1200"/>
              </a:spcBef>
              <a:spcAft>
                <a:spcPts val="300"/>
              </a:spcAft>
              <a:tabLst>
                <a:tab pos="228600" algn="l"/>
                <a:tab pos="457200" algn="l"/>
                <a:tab pos="685800" algn="l"/>
                <a:tab pos="914400" algn="l"/>
                <a:tab pos="1143000" algn="l"/>
              </a:tabLst>
            </a:pPr>
            <a:r>
              <a:rPr lang="en-US" b="1" dirty="0">
                <a:solidFill>
                  <a:srgbClr val="434A44"/>
                </a:solidFill>
                <a:latin typeface="Arial Bold" panose="020B0704020202020204" pitchFamily="34" charset="0"/>
                <a:cs typeface="Arial" panose="020B0604020202020204" pitchFamily="34" charset="0"/>
              </a:rPr>
              <a:t>About the Class Featured in this Learning Segment</a:t>
            </a:r>
          </a:p>
        </p:txBody>
      </p:sp>
      <p:sp>
        <p:nvSpPr>
          <p:cNvPr id="6" name="Rectangle 5"/>
          <p:cNvSpPr/>
          <p:nvPr/>
        </p:nvSpPr>
        <p:spPr>
          <a:xfrm>
            <a:off x="954339" y="3205664"/>
            <a:ext cx="6096000" cy="646331"/>
          </a:xfrm>
          <a:prstGeom prst="rect">
            <a:avLst/>
          </a:prstGeom>
        </p:spPr>
        <p:txBody>
          <a:bodyPr>
            <a:spAutoFit/>
          </a:bodyPr>
          <a:lstStyle/>
          <a:p>
            <a:pPr>
              <a:spcBef>
                <a:spcPts val="1200"/>
              </a:spcBef>
              <a:spcAft>
                <a:spcPts val="300"/>
              </a:spcAft>
              <a:tabLst>
                <a:tab pos="228600" algn="l"/>
                <a:tab pos="457200" algn="l"/>
                <a:tab pos="685800" algn="l"/>
                <a:tab pos="914400" algn="l"/>
                <a:tab pos="1143000" algn="l"/>
              </a:tabLst>
            </a:pPr>
            <a:r>
              <a:rPr lang="en-US" b="1" dirty="0">
                <a:solidFill>
                  <a:srgbClr val="434A44"/>
                </a:solidFill>
                <a:latin typeface="Arial Bold" panose="020B0704020202020204" pitchFamily="34" charset="0"/>
                <a:cs typeface="Arial" panose="020B0604020202020204" pitchFamily="34" charset="0"/>
              </a:rPr>
              <a:t>About the Students in the Class Featured in this Learning Segment</a:t>
            </a:r>
          </a:p>
        </p:txBody>
      </p:sp>
      <p:cxnSp>
        <p:nvCxnSpPr>
          <p:cNvPr id="8" name="Straight Arrow Connector 7"/>
          <p:cNvCxnSpPr/>
          <p:nvPr/>
        </p:nvCxnSpPr>
        <p:spPr>
          <a:xfrm flipV="1">
            <a:off x="6148552" y="2430254"/>
            <a:ext cx="2282879" cy="2183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542222" y="763747"/>
            <a:ext cx="2295459" cy="5355312"/>
          </a:xfrm>
          <a:prstGeom prst="rect">
            <a:avLst/>
          </a:prstGeom>
          <a:noFill/>
          <a:ln>
            <a:solidFill>
              <a:srgbClr val="7030A0"/>
            </a:solidFill>
          </a:ln>
        </p:spPr>
        <p:txBody>
          <a:bodyPr wrap="square" rtlCol="0">
            <a:spAutoFit/>
          </a:bodyPr>
          <a:lstStyle/>
          <a:p>
            <a:r>
              <a:rPr lang="en-US" dirty="0"/>
              <a:t>This is key! Just focus your information in this section related to the students in your edTPA group. </a:t>
            </a:r>
          </a:p>
          <a:p>
            <a:endParaRPr lang="en-US" dirty="0"/>
          </a:p>
          <a:p>
            <a:r>
              <a:rPr lang="en-US" dirty="0"/>
              <a:t>For middle / secondary teachers, this will just be one section / period. </a:t>
            </a:r>
          </a:p>
          <a:p>
            <a:endParaRPr lang="en-US" dirty="0"/>
          </a:p>
          <a:p>
            <a:r>
              <a:rPr lang="en-US" dirty="0"/>
              <a:t>Your handbook will outline the minimum number of students required for your edTPA focus. This means you could just focus on a small group for your </a:t>
            </a:r>
            <a:r>
              <a:rPr lang="en-US" dirty="0" err="1"/>
              <a:t>edTPA</a:t>
            </a:r>
            <a:r>
              <a:rPr lang="en-US" dirty="0"/>
              <a:t>. </a:t>
            </a:r>
          </a:p>
        </p:txBody>
      </p:sp>
      <p:sp>
        <p:nvSpPr>
          <p:cNvPr id="7" name="TextBox 6"/>
          <p:cNvSpPr txBox="1"/>
          <p:nvPr/>
        </p:nvSpPr>
        <p:spPr>
          <a:xfrm>
            <a:off x="954339" y="4199934"/>
            <a:ext cx="7006196" cy="2031325"/>
          </a:xfrm>
          <a:prstGeom prst="rect">
            <a:avLst/>
          </a:prstGeom>
          <a:noFill/>
          <a:ln>
            <a:solidFill>
              <a:schemeClr val="accent1"/>
            </a:solidFill>
          </a:ln>
        </p:spPr>
        <p:txBody>
          <a:bodyPr wrap="square" rtlCol="0">
            <a:spAutoFit/>
          </a:bodyPr>
          <a:lstStyle/>
          <a:p>
            <a:r>
              <a:rPr lang="en-US" dirty="0"/>
              <a:t>In this section, you provide important information about your students and school. This provides context for the assessor of your edTPA and forms the foundation for your planning. </a:t>
            </a:r>
          </a:p>
          <a:p>
            <a:pPr marL="742950" lvl="1" indent="-285750">
              <a:buFont typeface="Arial" panose="020B0604020202020204" pitchFamily="34" charset="0"/>
              <a:buChar char="•"/>
            </a:pPr>
            <a:r>
              <a:rPr lang="en-US" dirty="0"/>
              <a:t>Public vs Private</a:t>
            </a:r>
          </a:p>
          <a:p>
            <a:pPr marL="742950" lvl="1" indent="-285750">
              <a:buFont typeface="Arial" panose="020B0604020202020204" pitchFamily="34" charset="0"/>
              <a:buChar char="•"/>
            </a:pPr>
            <a:r>
              <a:rPr lang="en-US" dirty="0"/>
              <a:t>Scripted Curriculum? </a:t>
            </a:r>
          </a:p>
          <a:p>
            <a:pPr marL="742950" lvl="1" indent="-285750">
              <a:buFont typeface="Arial" panose="020B0604020202020204" pitchFamily="34" charset="0"/>
              <a:buChar char="•"/>
            </a:pPr>
            <a:r>
              <a:rPr lang="en-US" dirty="0"/>
              <a:t>Online only? </a:t>
            </a:r>
          </a:p>
          <a:p>
            <a:pPr marL="742950" lvl="1" indent="-285750">
              <a:buFont typeface="Arial" panose="020B0604020202020204" pitchFamily="34" charset="0"/>
              <a:buChar char="•"/>
            </a:pPr>
            <a:r>
              <a:rPr lang="en-US" dirty="0"/>
              <a:t>Etc. </a:t>
            </a:r>
          </a:p>
        </p:txBody>
      </p:sp>
    </p:spTree>
    <p:extLst>
      <p:ext uri="{BB962C8B-B14F-4D97-AF65-F5344CB8AC3E}">
        <p14:creationId xmlns:p14="http://schemas.microsoft.com/office/powerpoint/2010/main" val="1740092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Task 1 : Planning</a:t>
            </a:r>
          </a:p>
        </p:txBody>
      </p:sp>
      <p:sp>
        <p:nvSpPr>
          <p:cNvPr id="10" name="Content Placeholder 9"/>
          <p:cNvSpPr>
            <a:spLocks noGrp="1"/>
          </p:cNvSpPr>
          <p:nvPr>
            <p:ph idx="1"/>
          </p:nvPr>
        </p:nvSpPr>
        <p:spPr>
          <a:xfrm>
            <a:off x="651116" y="1965959"/>
            <a:ext cx="10536095" cy="4529433"/>
          </a:xfrm>
        </p:spPr>
        <p:txBody>
          <a:bodyPr>
            <a:normAutofit lnSpcReduction="10000"/>
          </a:bodyPr>
          <a:lstStyle/>
          <a:p>
            <a:r>
              <a:rPr lang="en-US" dirty="0"/>
              <a:t>Select a class (your handbook defines the minimum number of </a:t>
            </a:r>
            <a:br>
              <a:rPr lang="en-US" dirty="0"/>
            </a:br>
            <a:r>
              <a:rPr lang="en-US" dirty="0"/>
              <a:t>students for a class)</a:t>
            </a:r>
          </a:p>
          <a:p>
            <a:r>
              <a:rPr lang="en-US" dirty="0"/>
              <a:t>Select 3-5 consecutive lesson sequence for the focus of the </a:t>
            </a:r>
            <a:br>
              <a:rPr lang="en-US" dirty="0"/>
            </a:br>
            <a:r>
              <a:rPr lang="en-US" dirty="0"/>
              <a:t>edTPA</a:t>
            </a:r>
          </a:p>
          <a:p>
            <a:pPr lvl="1"/>
            <a:r>
              <a:rPr lang="en-US" dirty="0"/>
              <a:t>This does not have to be an entire unit!</a:t>
            </a:r>
          </a:p>
          <a:p>
            <a:pPr lvl="1"/>
            <a:endParaRPr lang="en-US" dirty="0"/>
          </a:p>
          <a:p>
            <a:r>
              <a:rPr lang="en-US" dirty="0"/>
              <a:t>In this task, you will describe the central focus of your edTPA lessons, using the information from your context for learning. </a:t>
            </a:r>
          </a:p>
          <a:p>
            <a:endParaRPr lang="en-US" dirty="0"/>
          </a:p>
          <a:p>
            <a:r>
              <a:rPr lang="en-US" dirty="0"/>
              <a:t>You will explain your instructional choices, as well as your plan to monitor student learning. </a:t>
            </a:r>
          </a:p>
          <a:p>
            <a:pPr lvl="1"/>
            <a:r>
              <a:rPr lang="en-US" dirty="0"/>
              <a:t>Special emphasis on: language demands, syntax, and discourse. </a:t>
            </a:r>
          </a:p>
          <a:p>
            <a:pPr lvl="2"/>
            <a:r>
              <a:rPr lang="en-US" dirty="0"/>
              <a:t>See glossaries at the back of your handbook. </a:t>
            </a:r>
          </a:p>
          <a:p>
            <a:pPr lvl="1"/>
            <a:endParaRPr lang="en-US" dirty="0"/>
          </a:p>
          <a:p>
            <a:pPr marL="45720" indent="0">
              <a:buNone/>
            </a:pPr>
            <a:endParaRPr lang="en-US" dirty="0"/>
          </a:p>
        </p:txBody>
      </p:sp>
      <p:sp>
        <p:nvSpPr>
          <p:cNvPr id="9" name="TextBox 8"/>
          <p:cNvSpPr txBox="1"/>
          <p:nvPr/>
        </p:nvSpPr>
        <p:spPr>
          <a:xfrm>
            <a:off x="8721484" y="365760"/>
            <a:ext cx="3115266" cy="3139321"/>
          </a:xfrm>
          <a:prstGeom prst="rect">
            <a:avLst/>
          </a:prstGeom>
          <a:noFill/>
          <a:ln>
            <a:solidFill>
              <a:srgbClr val="7030A0"/>
            </a:solidFill>
          </a:ln>
        </p:spPr>
        <p:txBody>
          <a:bodyPr wrap="square" rtlCol="0">
            <a:spAutoFit/>
          </a:bodyPr>
          <a:lstStyle/>
          <a:p>
            <a:pPr marL="285750" indent="-285750">
              <a:buFont typeface="Arial" panose="020B0604020202020204" pitchFamily="34" charset="0"/>
              <a:buChar char="•"/>
            </a:pPr>
            <a:r>
              <a:rPr lang="en-US" dirty="0"/>
              <a:t>Previous students who have complete the edTPA shared that Task 1: Planning takes the longest.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Read the handbook carefully.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Review expectations of task 2 and 3 to assist with writing task 1.  </a:t>
            </a:r>
          </a:p>
        </p:txBody>
      </p:sp>
    </p:spTree>
    <p:extLst>
      <p:ext uri="{BB962C8B-B14F-4D97-AF65-F5344CB8AC3E}">
        <p14:creationId xmlns:p14="http://schemas.microsoft.com/office/powerpoint/2010/main" val="36917836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Task 1 : Planning</a:t>
            </a:r>
          </a:p>
        </p:txBody>
      </p:sp>
      <p:sp>
        <p:nvSpPr>
          <p:cNvPr id="10" name="Content Placeholder 9"/>
          <p:cNvSpPr>
            <a:spLocks noGrp="1"/>
          </p:cNvSpPr>
          <p:nvPr>
            <p:ph idx="1"/>
          </p:nvPr>
        </p:nvSpPr>
        <p:spPr>
          <a:xfrm>
            <a:off x="651116" y="1965959"/>
            <a:ext cx="10536095" cy="4529433"/>
          </a:xfrm>
        </p:spPr>
        <p:txBody>
          <a:bodyPr>
            <a:normAutofit/>
          </a:bodyPr>
          <a:lstStyle/>
          <a:p>
            <a:r>
              <a:rPr lang="en-US" dirty="0"/>
              <a:t>When you submit your planning commentary, you will also include:</a:t>
            </a:r>
          </a:p>
          <a:p>
            <a:pPr lvl="1"/>
            <a:r>
              <a:rPr lang="en-US" dirty="0"/>
              <a:t>The lesson plans</a:t>
            </a:r>
          </a:p>
          <a:p>
            <a:pPr lvl="1"/>
            <a:r>
              <a:rPr lang="en-US" dirty="0"/>
              <a:t>Instructional Materials</a:t>
            </a:r>
          </a:p>
          <a:p>
            <a:pPr lvl="1"/>
            <a:r>
              <a:rPr lang="en-US" dirty="0"/>
              <a:t>Assessments </a:t>
            </a:r>
          </a:p>
          <a:p>
            <a:pPr lvl="1"/>
            <a:r>
              <a:rPr lang="en-US" dirty="0"/>
              <a:t>See your handbooks for specific details and requirements. </a:t>
            </a:r>
          </a:p>
          <a:p>
            <a:pPr lvl="1"/>
            <a:endParaRPr lang="en-US" dirty="0"/>
          </a:p>
          <a:p>
            <a:pPr lvl="1"/>
            <a:endParaRPr lang="en-US" dirty="0"/>
          </a:p>
          <a:p>
            <a:pPr marL="45720" indent="0">
              <a:buNone/>
            </a:pPr>
            <a:endParaRPr lang="en-US" dirty="0"/>
          </a:p>
        </p:txBody>
      </p:sp>
      <p:sp>
        <p:nvSpPr>
          <p:cNvPr id="9" name="TextBox 8"/>
          <p:cNvSpPr txBox="1"/>
          <p:nvPr/>
        </p:nvSpPr>
        <p:spPr>
          <a:xfrm>
            <a:off x="8324193" y="2598157"/>
            <a:ext cx="3115266" cy="3139321"/>
          </a:xfrm>
          <a:prstGeom prst="rect">
            <a:avLst/>
          </a:prstGeom>
          <a:noFill/>
          <a:ln>
            <a:solidFill>
              <a:srgbClr val="7030A0"/>
            </a:solidFill>
          </a:ln>
        </p:spPr>
        <p:txBody>
          <a:bodyPr wrap="square" rtlCol="0">
            <a:spAutoFit/>
          </a:bodyPr>
          <a:lstStyle/>
          <a:p>
            <a:pPr marL="285750" indent="-285750">
              <a:buFont typeface="Arial" panose="020B0604020202020204" pitchFamily="34" charset="0"/>
              <a:buChar char="•"/>
            </a:pPr>
            <a:r>
              <a:rPr lang="en-US" dirty="0"/>
              <a:t>Previous students who have complete the edTPA shared that Task 1: Planning takes the longest.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Read the handbook carefully</a:t>
            </a:r>
            <a:r>
              <a:rPr lang="en-US" dirty="0"/>
              <a: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Review expectations of task 2 and 3 to assist with writing task 1.  </a:t>
            </a:r>
          </a:p>
        </p:txBody>
      </p:sp>
      <p:pic>
        <p:nvPicPr>
          <p:cNvPr id="3" name="Picture 2"/>
          <p:cNvPicPr>
            <a:picLocks noChangeAspect="1"/>
          </p:cNvPicPr>
          <p:nvPr/>
        </p:nvPicPr>
        <p:blipFill>
          <a:blip r:embed="rId2"/>
          <a:stretch>
            <a:fillRect/>
          </a:stretch>
        </p:blipFill>
        <p:spPr>
          <a:xfrm>
            <a:off x="2025743" y="3758692"/>
            <a:ext cx="5093964" cy="2554440"/>
          </a:xfrm>
          <a:prstGeom prst="rect">
            <a:avLst/>
          </a:prstGeom>
        </p:spPr>
      </p:pic>
      <p:sp>
        <p:nvSpPr>
          <p:cNvPr id="4" name="TextBox 3"/>
          <p:cNvSpPr txBox="1"/>
          <p:nvPr/>
        </p:nvSpPr>
        <p:spPr>
          <a:xfrm>
            <a:off x="7617898" y="491884"/>
            <a:ext cx="3260309" cy="646331"/>
          </a:xfrm>
          <a:prstGeom prst="rect">
            <a:avLst/>
          </a:prstGeom>
          <a:noFill/>
        </p:spPr>
        <p:txBody>
          <a:bodyPr wrap="square" rtlCol="0">
            <a:spAutoFit/>
          </a:bodyPr>
          <a:lstStyle/>
          <a:p>
            <a:r>
              <a:rPr lang="en-US" b="1" dirty="0"/>
              <a:t>Complete prior to teaching your lessons! </a:t>
            </a:r>
          </a:p>
        </p:txBody>
      </p:sp>
    </p:spTree>
    <p:extLst>
      <p:ext uri="{BB962C8B-B14F-4D97-AF65-F5344CB8AC3E}">
        <p14:creationId xmlns:p14="http://schemas.microsoft.com/office/powerpoint/2010/main" val="22452694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Time</a:t>
            </a:r>
          </a:p>
        </p:txBody>
      </p:sp>
      <p:sp>
        <p:nvSpPr>
          <p:cNvPr id="3" name="Content Placeholder 2"/>
          <p:cNvSpPr>
            <a:spLocks noGrp="1"/>
          </p:cNvSpPr>
          <p:nvPr>
            <p:ph idx="1"/>
          </p:nvPr>
        </p:nvSpPr>
        <p:spPr/>
        <p:txBody>
          <a:bodyPr/>
          <a:lstStyle/>
          <a:p>
            <a:r>
              <a:rPr lang="en-US" dirty="0"/>
              <a:t>Skim through your handbooks</a:t>
            </a:r>
          </a:p>
          <a:p>
            <a:endParaRPr lang="en-US" dirty="0"/>
          </a:p>
          <a:p>
            <a:r>
              <a:rPr lang="en-US" dirty="0"/>
              <a:t>Find Task 1 </a:t>
            </a:r>
          </a:p>
          <a:p>
            <a:endParaRPr lang="en-US" dirty="0"/>
          </a:p>
          <a:p>
            <a:r>
              <a:rPr lang="en-US" dirty="0"/>
              <a:t>What questions do you have? </a:t>
            </a:r>
          </a:p>
        </p:txBody>
      </p:sp>
    </p:spTree>
    <p:extLst>
      <p:ext uri="{BB962C8B-B14F-4D97-AF65-F5344CB8AC3E}">
        <p14:creationId xmlns:p14="http://schemas.microsoft.com/office/powerpoint/2010/main" val="10088109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Task 2: Instruction</a:t>
            </a:r>
          </a:p>
        </p:txBody>
      </p:sp>
      <p:sp>
        <p:nvSpPr>
          <p:cNvPr id="3" name="Content Placeholder 2"/>
          <p:cNvSpPr>
            <a:spLocks noGrp="1"/>
          </p:cNvSpPr>
          <p:nvPr>
            <p:ph idx="1"/>
          </p:nvPr>
        </p:nvSpPr>
        <p:spPr>
          <a:xfrm>
            <a:off x="1143000" y="1658532"/>
            <a:ext cx="10233397" cy="4437468"/>
          </a:xfrm>
        </p:spPr>
        <p:txBody>
          <a:bodyPr>
            <a:normAutofit fontScale="92500" lnSpcReduction="10000"/>
          </a:bodyPr>
          <a:lstStyle/>
          <a:p>
            <a:r>
              <a:rPr lang="en-US" dirty="0"/>
              <a:t>Based on the teaching of your 3-5 lessons</a:t>
            </a:r>
          </a:p>
          <a:p>
            <a:r>
              <a:rPr lang="en-US" dirty="0"/>
              <a:t>Provide video evidence to support your responses over the following areas:</a:t>
            </a:r>
          </a:p>
          <a:p>
            <a:pPr lvl="1"/>
            <a:r>
              <a:rPr lang="en-US" dirty="0"/>
              <a:t>Promoting a Positive Learning Environment</a:t>
            </a:r>
          </a:p>
          <a:p>
            <a:pPr lvl="1"/>
            <a:r>
              <a:rPr lang="en-US" dirty="0"/>
              <a:t>Engaging Students in Learning</a:t>
            </a:r>
          </a:p>
          <a:p>
            <a:pPr lvl="1"/>
            <a:r>
              <a:rPr lang="en-US" dirty="0"/>
              <a:t>Deepening Student Learning during Instruction</a:t>
            </a:r>
          </a:p>
          <a:p>
            <a:pPr lvl="1"/>
            <a:r>
              <a:rPr lang="en-US" dirty="0"/>
              <a:t>Analyzing Teaching</a:t>
            </a:r>
          </a:p>
          <a:p>
            <a:pPr lvl="1"/>
            <a:endParaRPr lang="en-US" dirty="0"/>
          </a:p>
          <a:p>
            <a:r>
              <a:rPr lang="en-US" dirty="0"/>
              <a:t>Each content area has different requirements for </a:t>
            </a:r>
            <a:br>
              <a:rPr lang="en-US" dirty="0"/>
            </a:br>
            <a:r>
              <a:rPr lang="en-US" dirty="0"/>
              <a:t>the number of clips, the length of the clips, and </a:t>
            </a:r>
            <a:br>
              <a:rPr lang="en-US" dirty="0"/>
            </a:br>
            <a:r>
              <a:rPr lang="en-US" dirty="0"/>
              <a:t>the focus of the clips. </a:t>
            </a:r>
          </a:p>
          <a:p>
            <a:r>
              <a:rPr lang="en-US" dirty="0"/>
              <a:t>Consult your handbook!</a:t>
            </a:r>
          </a:p>
          <a:p>
            <a:r>
              <a:rPr lang="en-US" dirty="0"/>
              <a:t>This information should influence your </a:t>
            </a:r>
            <a:br>
              <a:rPr lang="en-US" dirty="0"/>
            </a:br>
            <a:r>
              <a:rPr lang="en-US" dirty="0"/>
              <a:t>planning.  </a:t>
            </a:r>
          </a:p>
        </p:txBody>
      </p:sp>
      <p:pic>
        <p:nvPicPr>
          <p:cNvPr id="5" name="Picture 4"/>
          <p:cNvPicPr>
            <a:picLocks noChangeAspect="1"/>
          </p:cNvPicPr>
          <p:nvPr/>
        </p:nvPicPr>
        <p:blipFill>
          <a:blip r:embed="rId2"/>
          <a:stretch>
            <a:fillRect/>
          </a:stretch>
        </p:blipFill>
        <p:spPr>
          <a:xfrm>
            <a:off x="6894246" y="5202621"/>
            <a:ext cx="4786195" cy="1280258"/>
          </a:xfrm>
          <a:prstGeom prst="rect">
            <a:avLst/>
          </a:prstGeom>
        </p:spPr>
      </p:pic>
      <p:cxnSp>
        <p:nvCxnSpPr>
          <p:cNvPr id="7" name="Straight Arrow Connector 6"/>
          <p:cNvCxnSpPr/>
          <p:nvPr/>
        </p:nvCxnSpPr>
        <p:spPr>
          <a:xfrm>
            <a:off x="9213368" y="3953992"/>
            <a:ext cx="25225" cy="11981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481848" y="3282436"/>
            <a:ext cx="2408971" cy="646331"/>
          </a:xfrm>
          <a:prstGeom prst="rect">
            <a:avLst/>
          </a:prstGeom>
          <a:noFill/>
        </p:spPr>
        <p:txBody>
          <a:bodyPr wrap="square" rtlCol="0">
            <a:spAutoFit/>
          </a:bodyPr>
          <a:lstStyle/>
          <a:p>
            <a:r>
              <a:rPr lang="en-US" dirty="0"/>
              <a:t>Example from Elementary Literacy</a:t>
            </a:r>
          </a:p>
        </p:txBody>
      </p:sp>
    </p:spTree>
    <p:extLst>
      <p:ext uri="{BB962C8B-B14F-4D97-AF65-F5344CB8AC3E}">
        <p14:creationId xmlns:p14="http://schemas.microsoft.com/office/powerpoint/2010/main" val="5276580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Videoing Requirements </a:t>
            </a:r>
          </a:p>
        </p:txBody>
      </p:sp>
      <p:sp>
        <p:nvSpPr>
          <p:cNvPr id="3" name="Content Placeholder 2"/>
          <p:cNvSpPr>
            <a:spLocks noGrp="1"/>
          </p:cNvSpPr>
          <p:nvPr>
            <p:ph idx="1"/>
          </p:nvPr>
        </p:nvSpPr>
        <p:spPr>
          <a:xfrm>
            <a:off x="839894" y="1788160"/>
            <a:ext cx="10986346" cy="4775200"/>
          </a:xfrm>
        </p:spPr>
        <p:txBody>
          <a:bodyPr>
            <a:normAutofit fontScale="92500" lnSpcReduction="20000"/>
          </a:bodyPr>
          <a:lstStyle/>
          <a:p>
            <a:r>
              <a:rPr lang="en-US" dirty="0"/>
              <a:t>You must obtain permission from each student in order to include them in the video segment and use examples of their student work. </a:t>
            </a:r>
          </a:p>
          <a:p>
            <a:endParaRPr lang="en-US" dirty="0"/>
          </a:p>
          <a:p>
            <a:r>
              <a:rPr lang="en-US" dirty="0"/>
              <a:t>Permission forms can be found on the CUNE education website: </a:t>
            </a:r>
          </a:p>
          <a:p>
            <a:pPr lvl="1"/>
            <a:r>
              <a:rPr lang="en-US" dirty="0">
                <a:hlinkClick r:id="rId2"/>
              </a:rPr>
              <a:t>http://wp.cune.edu/educationdepartment/edtpa/</a:t>
            </a:r>
            <a:endParaRPr lang="en-US" dirty="0"/>
          </a:p>
          <a:p>
            <a:pPr lvl="1"/>
            <a:r>
              <a:rPr lang="en-US" dirty="0"/>
              <a:t>Please insert your name into the letter before sending out to your students</a:t>
            </a:r>
          </a:p>
          <a:p>
            <a:pPr lvl="1"/>
            <a:r>
              <a:rPr lang="en-US" dirty="0"/>
              <a:t>Spanish version is also available</a:t>
            </a:r>
          </a:p>
          <a:p>
            <a:pPr lvl="1"/>
            <a:r>
              <a:rPr lang="en-US" dirty="0"/>
              <a:t>If you need the permission form in different languages, copy and past the form into Google Translate or an AI tool, or use a visual cue guide. </a:t>
            </a:r>
          </a:p>
          <a:p>
            <a:pPr lvl="1"/>
            <a:endParaRPr lang="en-US" dirty="0"/>
          </a:p>
          <a:p>
            <a:r>
              <a:rPr lang="en-US" dirty="0"/>
              <a:t>You are responsible for monitoring who returned permission forms and keeping a record of these forms. </a:t>
            </a:r>
          </a:p>
          <a:p>
            <a:endParaRPr lang="en-US" dirty="0"/>
          </a:p>
          <a:p>
            <a:r>
              <a:rPr lang="en-US" dirty="0"/>
              <a:t>When all permission slips are completed or when you have completed videoing, you must email the completed forms as one file to Dr. Kerschen – </a:t>
            </a:r>
            <a:r>
              <a:rPr lang="en-US" dirty="0">
                <a:hlinkClick r:id="rId3"/>
              </a:rPr>
              <a:t>Keith.Kerschen@cune.edu</a:t>
            </a:r>
            <a:endParaRPr lang="en-US" dirty="0"/>
          </a:p>
          <a:p>
            <a:endParaRPr lang="en-US" dirty="0"/>
          </a:p>
          <a:p>
            <a:pPr marL="274320" lvl="1" indent="0">
              <a:buNone/>
            </a:pPr>
            <a:endParaRPr lang="en-US" dirty="0"/>
          </a:p>
        </p:txBody>
      </p:sp>
    </p:spTree>
    <p:extLst>
      <p:ext uri="{BB962C8B-B14F-4D97-AF65-F5344CB8AC3E}">
        <p14:creationId xmlns:p14="http://schemas.microsoft.com/office/powerpoint/2010/main" val="23550762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Videoing Requirements </a:t>
            </a:r>
          </a:p>
        </p:txBody>
      </p:sp>
      <p:sp>
        <p:nvSpPr>
          <p:cNvPr id="3" name="Content Placeholder 2"/>
          <p:cNvSpPr>
            <a:spLocks noGrp="1"/>
          </p:cNvSpPr>
          <p:nvPr>
            <p:ph idx="1"/>
          </p:nvPr>
        </p:nvSpPr>
        <p:spPr/>
        <p:txBody>
          <a:bodyPr>
            <a:normAutofit fontScale="92500" lnSpcReduction="20000"/>
          </a:bodyPr>
          <a:lstStyle/>
          <a:p>
            <a:r>
              <a:rPr lang="en-US" dirty="0"/>
              <a:t>This is something to work on right away.</a:t>
            </a:r>
          </a:p>
          <a:p>
            <a:pPr lvl="1"/>
            <a:r>
              <a:rPr lang="en-US" dirty="0"/>
              <a:t>If a student returns a permission slip with a “no” or does not return a permission slip, </a:t>
            </a:r>
            <a:r>
              <a:rPr lang="en-US" b="1" u="sng" dirty="0"/>
              <a:t>they cannot be featured in the video clips that you submit to Pearson</a:t>
            </a:r>
            <a:r>
              <a:rPr lang="en-US" dirty="0"/>
              <a:t>. </a:t>
            </a:r>
          </a:p>
          <a:p>
            <a:pPr lvl="1"/>
            <a:endParaRPr lang="en-US" dirty="0"/>
          </a:p>
          <a:p>
            <a:r>
              <a:rPr lang="en-US" dirty="0"/>
              <a:t>If students do not wish to be videoed, they are still expected to take part in the normal classroom activities. </a:t>
            </a:r>
          </a:p>
          <a:p>
            <a:pPr lvl="1"/>
            <a:r>
              <a:rPr lang="en-US" dirty="0"/>
              <a:t>Be strategic about where they sit</a:t>
            </a:r>
          </a:p>
          <a:p>
            <a:pPr lvl="1"/>
            <a:r>
              <a:rPr lang="en-US" dirty="0"/>
              <a:t>Blurring faces is not a viable option</a:t>
            </a:r>
          </a:p>
          <a:p>
            <a:pPr lvl="1"/>
            <a:r>
              <a:rPr lang="en-US" b="1" u="sng" dirty="0"/>
              <a:t>If the show up in your video, just don’t submit clips that they are in</a:t>
            </a:r>
            <a:r>
              <a:rPr lang="en-US" dirty="0"/>
              <a:t>.  </a:t>
            </a:r>
          </a:p>
          <a:p>
            <a:pPr lvl="1"/>
            <a:endParaRPr lang="en-US" dirty="0"/>
          </a:p>
          <a:p>
            <a:r>
              <a:rPr lang="en-US" dirty="0"/>
              <a:t>Each content area has different requirements for the minimum students needed for video evidence and the length of the clips. </a:t>
            </a:r>
          </a:p>
          <a:p>
            <a:pPr lvl="1"/>
            <a:r>
              <a:rPr lang="en-US" b="1" u="sng" dirty="0"/>
              <a:t>Consult your handbook</a:t>
            </a:r>
          </a:p>
          <a:p>
            <a:pPr marL="274320" lvl="1" indent="0">
              <a:buNone/>
            </a:pPr>
            <a:endParaRPr lang="en-US" dirty="0"/>
          </a:p>
        </p:txBody>
      </p:sp>
      <p:pic>
        <p:nvPicPr>
          <p:cNvPr id="4" name="Picture 3"/>
          <p:cNvPicPr>
            <a:picLocks noChangeAspect="1"/>
          </p:cNvPicPr>
          <p:nvPr/>
        </p:nvPicPr>
        <p:blipFill>
          <a:blip r:embed="rId2"/>
          <a:stretch>
            <a:fillRect/>
          </a:stretch>
        </p:blipFill>
        <p:spPr>
          <a:xfrm>
            <a:off x="8147689" y="344752"/>
            <a:ext cx="2212971" cy="1886055"/>
          </a:xfrm>
          <a:prstGeom prst="rect">
            <a:avLst/>
          </a:prstGeom>
        </p:spPr>
      </p:pic>
      <p:sp>
        <p:nvSpPr>
          <p:cNvPr id="5" name="TextBox 4"/>
          <p:cNvSpPr txBox="1"/>
          <p:nvPr/>
        </p:nvSpPr>
        <p:spPr>
          <a:xfrm>
            <a:off x="8406174" y="5634335"/>
            <a:ext cx="3266615" cy="923330"/>
          </a:xfrm>
          <a:prstGeom prst="rect">
            <a:avLst/>
          </a:prstGeom>
          <a:noFill/>
        </p:spPr>
        <p:txBody>
          <a:bodyPr wrap="square" rtlCol="0">
            <a:spAutoFit/>
          </a:bodyPr>
          <a:lstStyle/>
          <a:p>
            <a:r>
              <a:rPr lang="en-US" i="1" dirty="0"/>
              <a:t>Video tips and resources can be found on C&amp;W and the CUNE education website</a:t>
            </a:r>
          </a:p>
        </p:txBody>
      </p:sp>
    </p:spTree>
    <p:extLst>
      <p:ext uri="{BB962C8B-B14F-4D97-AF65-F5344CB8AC3E}">
        <p14:creationId xmlns:p14="http://schemas.microsoft.com/office/powerpoint/2010/main" val="56182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Announcement</a:t>
            </a:r>
          </a:p>
        </p:txBody>
      </p:sp>
      <p:sp>
        <p:nvSpPr>
          <p:cNvPr id="3" name="Content Placeholder 2"/>
          <p:cNvSpPr>
            <a:spLocks noGrp="1"/>
          </p:cNvSpPr>
          <p:nvPr>
            <p:ph idx="1"/>
          </p:nvPr>
        </p:nvSpPr>
        <p:spPr/>
        <p:txBody>
          <a:bodyPr/>
          <a:lstStyle/>
          <a:p>
            <a:r>
              <a:rPr lang="en-US" dirty="0"/>
              <a:t>Please hold all applause and cheering until the end of the presentation. </a:t>
            </a:r>
          </a:p>
          <a:p>
            <a:endParaRPr lang="en-US" dirty="0"/>
          </a:p>
          <a:p>
            <a:r>
              <a:rPr lang="en-US" dirty="0"/>
              <a:t>Thanks! </a:t>
            </a:r>
          </a:p>
        </p:txBody>
      </p:sp>
      <p:pic>
        <p:nvPicPr>
          <p:cNvPr id="1026" name="Picture 2" descr="Image result for cheering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876236" y="3463158"/>
            <a:ext cx="3180409" cy="2414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6603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Videoing Requirements </a:t>
            </a:r>
          </a:p>
        </p:txBody>
      </p:sp>
      <p:sp>
        <p:nvSpPr>
          <p:cNvPr id="3" name="Content Placeholder 2"/>
          <p:cNvSpPr>
            <a:spLocks noGrp="1"/>
          </p:cNvSpPr>
          <p:nvPr>
            <p:ph idx="1"/>
          </p:nvPr>
        </p:nvSpPr>
        <p:spPr>
          <a:xfrm>
            <a:off x="897058" y="2284423"/>
            <a:ext cx="9872871" cy="4038600"/>
          </a:xfrm>
        </p:spPr>
        <p:txBody>
          <a:bodyPr>
            <a:normAutofit fontScale="92500" lnSpcReduction="10000"/>
          </a:bodyPr>
          <a:lstStyle/>
          <a:p>
            <a:r>
              <a:rPr lang="en-US" dirty="0"/>
              <a:t>You may use your own device, a device from the school, or a </a:t>
            </a:r>
            <a:r>
              <a:rPr lang="en-US" dirty="0" err="1"/>
              <a:t>Swivl</a:t>
            </a:r>
            <a:r>
              <a:rPr lang="en-US" dirty="0"/>
              <a:t> from CUNE to record. </a:t>
            </a:r>
          </a:p>
          <a:p>
            <a:endParaRPr lang="en-US" b="1" u="sng" dirty="0"/>
          </a:p>
          <a:p>
            <a:pPr fontAlgn="base"/>
            <a:r>
              <a:rPr lang="en-US" i="1" dirty="0"/>
              <a:t>What is the process for checking out a </a:t>
            </a:r>
            <a:r>
              <a:rPr lang="en-US" i="1" dirty="0" err="1"/>
              <a:t>Swivl</a:t>
            </a:r>
            <a:r>
              <a:rPr lang="en-US" i="1" dirty="0"/>
              <a:t> from Mr. </a:t>
            </a:r>
            <a:r>
              <a:rPr lang="en-US" i="1" dirty="0" err="1"/>
              <a:t>Landrey</a:t>
            </a:r>
            <a:r>
              <a:rPr lang="en-US" i="1" dirty="0"/>
              <a:t>? </a:t>
            </a:r>
            <a:r>
              <a:rPr lang="en-US" dirty="0"/>
              <a:t>You may check out a </a:t>
            </a:r>
            <a:r>
              <a:rPr lang="en-US" dirty="0" err="1"/>
              <a:t>Swivl</a:t>
            </a:r>
            <a:r>
              <a:rPr lang="en-US" dirty="0"/>
              <a:t> system from Mr. </a:t>
            </a:r>
            <a:r>
              <a:rPr lang="en-US" dirty="0" err="1"/>
              <a:t>Landrey</a:t>
            </a:r>
            <a:r>
              <a:rPr lang="en-US" dirty="0"/>
              <a:t> in Thom 103b</a:t>
            </a:r>
          </a:p>
          <a:p>
            <a:pPr marL="45720" indent="0" fontAlgn="base">
              <a:buNone/>
            </a:pPr>
            <a:endParaRPr lang="en-US" dirty="0"/>
          </a:p>
          <a:p>
            <a:pPr lvl="1" fontAlgn="base"/>
            <a:r>
              <a:rPr lang="en-US" dirty="0"/>
              <a:t>Register a free </a:t>
            </a:r>
            <a:r>
              <a:rPr lang="en-US" dirty="0" err="1"/>
              <a:t>Swivl</a:t>
            </a:r>
            <a:r>
              <a:rPr lang="en-US" dirty="0"/>
              <a:t> Cloud account using your CUNE.ORG e-mail address: </a:t>
            </a:r>
            <a:r>
              <a:rPr lang="en-US" dirty="0">
                <a:hlinkClick r:id="rId2"/>
              </a:rPr>
              <a:t>https://cloud.swivl.com/register/</a:t>
            </a:r>
            <a:endParaRPr lang="en-US" dirty="0"/>
          </a:p>
          <a:p>
            <a:pPr lvl="1" fontAlgn="base"/>
            <a:r>
              <a:rPr lang="en-US" dirty="0"/>
              <a:t>Make an appointment with </a:t>
            </a:r>
            <a:r>
              <a:rPr lang="en-US" dirty="0" err="1"/>
              <a:t>Landrey</a:t>
            </a:r>
            <a:r>
              <a:rPr lang="en-US" dirty="0"/>
              <a:t> to check out a </a:t>
            </a:r>
            <a:r>
              <a:rPr lang="en-US" dirty="0" err="1"/>
              <a:t>Swivl</a:t>
            </a:r>
            <a:r>
              <a:rPr lang="en-US" dirty="0"/>
              <a:t> system and get some basic training.</a:t>
            </a:r>
          </a:p>
          <a:p>
            <a:pPr lvl="1" fontAlgn="base"/>
            <a:r>
              <a:rPr lang="en-US" dirty="0"/>
              <a:t>A </a:t>
            </a:r>
            <a:r>
              <a:rPr lang="en-US" dirty="0" err="1"/>
              <a:t>Swivl</a:t>
            </a:r>
            <a:r>
              <a:rPr lang="en-US" dirty="0"/>
              <a:t> system consists of a </a:t>
            </a:r>
            <a:r>
              <a:rPr lang="en-US" dirty="0" err="1"/>
              <a:t>Swivl</a:t>
            </a:r>
            <a:r>
              <a:rPr lang="en-US" dirty="0"/>
              <a:t> base and microphone, an iPad, and a stand.</a:t>
            </a:r>
          </a:p>
          <a:p>
            <a:pPr lvl="1" fontAlgn="base"/>
            <a:r>
              <a:rPr lang="en-US" dirty="0"/>
              <a:t>Recordings will be uploaded to your </a:t>
            </a:r>
            <a:r>
              <a:rPr lang="en-US" dirty="0" err="1"/>
              <a:t>Swivl</a:t>
            </a:r>
            <a:r>
              <a:rPr lang="en-US" dirty="0"/>
              <a:t> Cloud account.</a:t>
            </a:r>
          </a:p>
          <a:p>
            <a:pPr lvl="1" fontAlgn="base"/>
            <a:r>
              <a:rPr lang="en-US" dirty="0"/>
              <a:t>You may keep the </a:t>
            </a:r>
            <a:r>
              <a:rPr lang="en-US" dirty="0" err="1"/>
              <a:t>Swivl</a:t>
            </a:r>
            <a:r>
              <a:rPr lang="en-US" dirty="0"/>
              <a:t> system up to 7 days. </a:t>
            </a:r>
          </a:p>
          <a:p>
            <a:pPr lvl="1" fontAlgn="base"/>
            <a:r>
              <a:rPr lang="en-US" dirty="0"/>
              <a:t>If you have any questions, please contact Mr. </a:t>
            </a:r>
            <a:r>
              <a:rPr lang="en-US" dirty="0" err="1"/>
              <a:t>Landrey</a:t>
            </a:r>
            <a:r>
              <a:rPr lang="en-US" dirty="0"/>
              <a:t> Peter.Landrey@cune.edu </a:t>
            </a:r>
          </a:p>
          <a:p>
            <a:endParaRPr lang="en-US" b="1" u="sng" dirty="0"/>
          </a:p>
          <a:p>
            <a:pPr marL="274320" lvl="1" indent="0">
              <a:buNone/>
            </a:pPr>
            <a:endParaRPr lang="en-US" dirty="0"/>
          </a:p>
        </p:txBody>
      </p:sp>
      <p:pic>
        <p:nvPicPr>
          <p:cNvPr id="4" name="Picture 3"/>
          <p:cNvPicPr>
            <a:picLocks noChangeAspect="1"/>
          </p:cNvPicPr>
          <p:nvPr/>
        </p:nvPicPr>
        <p:blipFill>
          <a:blip r:embed="rId3"/>
          <a:stretch>
            <a:fillRect/>
          </a:stretch>
        </p:blipFill>
        <p:spPr>
          <a:xfrm>
            <a:off x="8147689" y="344752"/>
            <a:ext cx="2212971" cy="1886055"/>
          </a:xfrm>
          <a:prstGeom prst="rect">
            <a:avLst/>
          </a:prstGeom>
        </p:spPr>
      </p:pic>
    </p:spTree>
    <p:extLst>
      <p:ext uri="{BB962C8B-B14F-4D97-AF65-F5344CB8AC3E}">
        <p14:creationId xmlns:p14="http://schemas.microsoft.com/office/powerpoint/2010/main" val="18764988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Task 3: Assessment</a:t>
            </a:r>
          </a:p>
        </p:txBody>
      </p:sp>
      <p:sp>
        <p:nvSpPr>
          <p:cNvPr id="3" name="Content Placeholder 2"/>
          <p:cNvSpPr>
            <a:spLocks noGrp="1"/>
          </p:cNvSpPr>
          <p:nvPr>
            <p:ph idx="1"/>
          </p:nvPr>
        </p:nvSpPr>
        <p:spPr>
          <a:xfrm>
            <a:off x="523416" y="1658531"/>
            <a:ext cx="10852982" cy="4956679"/>
          </a:xfrm>
        </p:spPr>
        <p:txBody>
          <a:bodyPr>
            <a:normAutofit lnSpcReduction="10000"/>
          </a:bodyPr>
          <a:lstStyle/>
          <a:p>
            <a:r>
              <a:rPr lang="en-US" dirty="0"/>
              <a:t>This section focuses on the student learning during your 3-5 lesson sequence. </a:t>
            </a:r>
          </a:p>
          <a:p>
            <a:pPr marL="45720" indent="0">
              <a:buNone/>
            </a:pPr>
            <a:endParaRPr lang="en-US" dirty="0"/>
          </a:p>
          <a:p>
            <a:r>
              <a:rPr lang="en-US" dirty="0"/>
              <a:t>You will analyze an assessment that measured student learning on one of your key assessments related to your objectives. </a:t>
            </a:r>
          </a:p>
          <a:p>
            <a:pPr marL="45720" indent="0">
              <a:buNone/>
            </a:pPr>
            <a:endParaRPr lang="en-US" dirty="0"/>
          </a:p>
          <a:p>
            <a:r>
              <a:rPr lang="en-US" dirty="0"/>
              <a:t>Whole class learning</a:t>
            </a:r>
          </a:p>
          <a:p>
            <a:pPr marL="45720" indent="0">
              <a:buNone/>
            </a:pPr>
            <a:endParaRPr lang="en-US" dirty="0"/>
          </a:p>
          <a:p>
            <a:r>
              <a:rPr lang="en-US" dirty="0"/>
              <a:t>Focus students learning (see handbooks for the number of focus students)</a:t>
            </a:r>
          </a:p>
          <a:p>
            <a:pPr lvl="1"/>
            <a:r>
              <a:rPr lang="en-US" dirty="0"/>
              <a:t>For most handbooks, you will select 3 students (who you have permission slips from) based on the patterns of learning in the assessment you gave. </a:t>
            </a:r>
          </a:p>
          <a:p>
            <a:pPr lvl="1"/>
            <a:endParaRPr lang="en-US" dirty="0"/>
          </a:p>
          <a:p>
            <a:pPr lvl="1"/>
            <a:r>
              <a:rPr lang="en-US" dirty="0">
                <a:highlight>
                  <a:srgbClr val="FFFF00"/>
                </a:highlight>
              </a:rPr>
              <a:t>For Early Childhood and SPED, you will identify these focus students in Task 1 (since there are a few more observations </a:t>
            </a:r>
            <a:r>
              <a:rPr lang="en-US" dirty="0" err="1">
                <a:highlight>
                  <a:srgbClr val="FFFF00"/>
                </a:highlight>
              </a:rPr>
              <a:t>etc</a:t>
            </a:r>
            <a:r>
              <a:rPr lang="en-US" dirty="0">
                <a:highlight>
                  <a:srgbClr val="FFFF00"/>
                </a:highlight>
              </a:rPr>
              <a:t>). </a:t>
            </a:r>
          </a:p>
        </p:txBody>
      </p:sp>
    </p:spTree>
    <p:extLst>
      <p:ext uri="{BB962C8B-B14F-4D97-AF65-F5344CB8AC3E}">
        <p14:creationId xmlns:p14="http://schemas.microsoft.com/office/powerpoint/2010/main" val="27509332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Task 3: Assessment</a:t>
            </a:r>
          </a:p>
        </p:txBody>
      </p:sp>
      <p:sp>
        <p:nvSpPr>
          <p:cNvPr id="3" name="Content Placeholder 2"/>
          <p:cNvSpPr>
            <a:spLocks noGrp="1"/>
          </p:cNvSpPr>
          <p:nvPr>
            <p:ph idx="1"/>
          </p:nvPr>
        </p:nvSpPr>
        <p:spPr>
          <a:xfrm>
            <a:off x="523416" y="1658531"/>
            <a:ext cx="10852982" cy="4956679"/>
          </a:xfrm>
        </p:spPr>
        <p:txBody>
          <a:bodyPr>
            <a:normAutofit/>
          </a:bodyPr>
          <a:lstStyle/>
          <a:p>
            <a:endParaRPr lang="en-US" dirty="0"/>
          </a:p>
          <a:p>
            <a:r>
              <a:rPr lang="en-US" dirty="0"/>
              <a:t>You will submit: </a:t>
            </a:r>
          </a:p>
          <a:p>
            <a:pPr lvl="1"/>
            <a:r>
              <a:rPr lang="en-US" dirty="0"/>
              <a:t>Commentary </a:t>
            </a:r>
          </a:p>
          <a:p>
            <a:pPr lvl="1"/>
            <a:r>
              <a:rPr lang="en-US" dirty="0"/>
              <a:t>Student Work Samples </a:t>
            </a:r>
            <a:r>
              <a:rPr lang="en-US" b="1" u="sng" dirty="0"/>
              <a:t>(the actual assessment that the students completed)*</a:t>
            </a:r>
          </a:p>
          <a:p>
            <a:pPr lvl="1"/>
            <a:r>
              <a:rPr lang="en-US" dirty="0"/>
              <a:t>Evidence of Feedback (you must provide evidence of your feedback)</a:t>
            </a:r>
          </a:p>
          <a:p>
            <a:pPr lvl="1"/>
            <a:r>
              <a:rPr lang="en-US" dirty="0"/>
              <a:t>Evaluation Criteria (how you determined student mastery (rubric etc.). </a:t>
            </a:r>
          </a:p>
          <a:p>
            <a:pPr lvl="1"/>
            <a:endParaRPr lang="en-US" dirty="0"/>
          </a:p>
          <a:p>
            <a:pPr lvl="1"/>
            <a:endParaRPr lang="en-US" dirty="0"/>
          </a:p>
          <a:p>
            <a:pPr lvl="1"/>
            <a:r>
              <a:rPr lang="en-US" dirty="0"/>
              <a:t>*SPED, PE, and Early Childhood will be slightly different</a:t>
            </a:r>
          </a:p>
        </p:txBody>
      </p:sp>
    </p:spTree>
    <p:extLst>
      <p:ext uri="{BB962C8B-B14F-4D97-AF65-F5344CB8AC3E}">
        <p14:creationId xmlns:p14="http://schemas.microsoft.com/office/powerpoint/2010/main" val="1532285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2000"/>
                                        <p:tgtEl>
                                          <p:spTgt spid="3">
                                            <p:txEl>
                                              <p:pRg st="3" end="3"/>
                                            </p:txEl>
                                          </p:spTgt>
                                        </p:tgtEl>
                                      </p:cBhvr>
                                    </p:animEffect>
                                    <p:anim calcmode="lin" valueType="num">
                                      <p:cBhvr>
                                        <p:cTn id="8" dur="2000" fill="hold"/>
                                        <p:tgtEl>
                                          <p:spTgt spid="3">
                                            <p:txEl>
                                              <p:pRg st="3" end="3"/>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Task 3 Assessment</a:t>
            </a:r>
          </a:p>
        </p:txBody>
      </p:sp>
      <p:sp>
        <p:nvSpPr>
          <p:cNvPr id="3" name="Content Placeholder 2"/>
          <p:cNvSpPr>
            <a:spLocks noGrp="1"/>
          </p:cNvSpPr>
          <p:nvPr>
            <p:ph idx="1"/>
          </p:nvPr>
        </p:nvSpPr>
        <p:spPr/>
        <p:txBody>
          <a:bodyPr/>
          <a:lstStyle/>
          <a:p>
            <a:r>
              <a:rPr lang="en-US" dirty="0"/>
              <a:t>Keep copies of all student work samples (make copies) </a:t>
            </a:r>
          </a:p>
          <a:p>
            <a:pPr lvl="1"/>
            <a:r>
              <a:rPr lang="en-US" dirty="0"/>
              <a:t>Double check if you are required to submit video evidence. </a:t>
            </a:r>
          </a:p>
          <a:p>
            <a:endParaRPr lang="en-US" dirty="0"/>
          </a:p>
          <a:p>
            <a:r>
              <a:rPr lang="en-US" b="1" dirty="0"/>
              <a:t>Determine a plan on providing feedback for students</a:t>
            </a:r>
          </a:p>
          <a:p>
            <a:pPr lvl="1"/>
            <a:r>
              <a:rPr lang="en-US" dirty="0"/>
              <a:t>Can be written directly on student work samples</a:t>
            </a:r>
          </a:p>
          <a:p>
            <a:pPr lvl="1"/>
            <a:r>
              <a:rPr lang="en-US" dirty="0"/>
              <a:t>Can be videoed </a:t>
            </a:r>
          </a:p>
          <a:p>
            <a:pPr lvl="1"/>
            <a:r>
              <a:rPr lang="en-US" dirty="0"/>
              <a:t>Consider planning for this during your Task 1. </a:t>
            </a:r>
          </a:p>
          <a:p>
            <a:pPr lvl="1"/>
            <a:endParaRPr lang="en-US" dirty="0"/>
          </a:p>
          <a:p>
            <a:pPr marL="274320" lvl="1" indent="0">
              <a:buNone/>
            </a:pPr>
            <a:r>
              <a:rPr lang="en-US" dirty="0"/>
              <a:t>(Lowest scoring task thus far)</a:t>
            </a:r>
          </a:p>
        </p:txBody>
      </p:sp>
    </p:spTree>
    <p:extLst>
      <p:ext uri="{BB962C8B-B14F-4D97-AF65-F5344CB8AC3E}">
        <p14:creationId xmlns:p14="http://schemas.microsoft.com/office/powerpoint/2010/main" val="35049163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a:t>
            </a:r>
          </a:p>
        </p:txBody>
      </p:sp>
      <p:sp>
        <p:nvSpPr>
          <p:cNvPr id="3" name="Content Placeholder 2"/>
          <p:cNvSpPr>
            <a:spLocks noGrp="1"/>
          </p:cNvSpPr>
          <p:nvPr>
            <p:ph idx="1"/>
          </p:nvPr>
        </p:nvSpPr>
        <p:spPr/>
        <p:txBody>
          <a:bodyPr/>
          <a:lstStyle/>
          <a:p>
            <a:r>
              <a:rPr lang="en-US" dirty="0"/>
              <a:t>Briefly skim your handbooks for Task 2 and 3</a:t>
            </a:r>
          </a:p>
          <a:p>
            <a:endParaRPr lang="en-US" dirty="0"/>
          </a:p>
          <a:p>
            <a:pPr lvl="1"/>
            <a:r>
              <a:rPr lang="en-US" dirty="0"/>
              <a:t>Highlight or underline expectations / requirements</a:t>
            </a:r>
          </a:p>
          <a:p>
            <a:pPr lvl="2"/>
            <a:r>
              <a:rPr lang="en-US" dirty="0"/>
              <a:t>Video clip length</a:t>
            </a:r>
          </a:p>
          <a:p>
            <a:pPr lvl="2"/>
            <a:r>
              <a:rPr lang="en-US" dirty="0"/>
              <a:t>Content Vocabulary</a:t>
            </a:r>
          </a:p>
          <a:p>
            <a:pPr lvl="2"/>
            <a:r>
              <a:rPr lang="en-US" dirty="0"/>
              <a:t>Class Size</a:t>
            </a:r>
          </a:p>
          <a:p>
            <a:pPr lvl="1"/>
            <a:endParaRPr lang="en-US" dirty="0"/>
          </a:p>
          <a:p>
            <a:pPr lvl="1"/>
            <a:r>
              <a:rPr lang="en-US" dirty="0"/>
              <a:t>See the sections “What do I need to do?”</a:t>
            </a:r>
          </a:p>
        </p:txBody>
      </p:sp>
      <p:pic>
        <p:nvPicPr>
          <p:cNvPr id="8194" name="Picture 2" descr="Talking Lisa Simpson GIF - Find &amp; Share on GIPHY"/>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443871" y="3615689"/>
            <a:ext cx="4572000" cy="2571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29841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093" y="407802"/>
            <a:ext cx="9875520" cy="613804"/>
          </a:xfrm>
        </p:spPr>
        <p:txBody>
          <a:bodyPr>
            <a:normAutofit fontScale="90000"/>
          </a:bodyPr>
          <a:lstStyle/>
          <a:p>
            <a:r>
              <a:rPr lang="en-US" dirty="0"/>
              <a:t>Navigating the handbook and templates</a:t>
            </a:r>
          </a:p>
        </p:txBody>
      </p:sp>
      <p:sp>
        <p:nvSpPr>
          <p:cNvPr id="3" name="Content Placeholder 2"/>
          <p:cNvSpPr>
            <a:spLocks noGrp="1"/>
          </p:cNvSpPr>
          <p:nvPr>
            <p:ph idx="1"/>
          </p:nvPr>
        </p:nvSpPr>
        <p:spPr>
          <a:xfrm>
            <a:off x="808771" y="1288043"/>
            <a:ext cx="9872871" cy="4038600"/>
          </a:xfrm>
        </p:spPr>
        <p:txBody>
          <a:bodyPr/>
          <a:lstStyle/>
          <a:p>
            <a:r>
              <a:rPr lang="en-US" dirty="0"/>
              <a:t>There are links built in that take you to </a:t>
            </a:r>
            <a:br>
              <a:rPr lang="en-US" dirty="0"/>
            </a:br>
            <a:r>
              <a:rPr lang="en-US" dirty="0"/>
              <a:t>specific parts of the handbook. </a:t>
            </a:r>
          </a:p>
          <a:p>
            <a:pPr marL="45720" indent="0">
              <a:buNone/>
            </a:pPr>
            <a:endParaRPr lang="en-US" dirty="0"/>
          </a:p>
          <a:p>
            <a:r>
              <a:rPr lang="en-US" dirty="0"/>
              <a:t>Task Overviews @ the beginning of each</a:t>
            </a:r>
            <a:br>
              <a:rPr lang="en-US" dirty="0"/>
            </a:br>
            <a:r>
              <a:rPr lang="en-US" dirty="0"/>
              <a:t> handbook. </a:t>
            </a:r>
          </a:p>
          <a:p>
            <a:endParaRPr lang="en-US" dirty="0"/>
          </a:p>
          <a:p>
            <a:r>
              <a:rPr lang="en-US" dirty="0"/>
              <a:t>Review expectations for each task ahead of time!</a:t>
            </a:r>
          </a:p>
          <a:p>
            <a:pPr lvl="1"/>
            <a:r>
              <a:rPr lang="en-US" dirty="0"/>
              <a:t>Allows for more efficient planning and ensures</a:t>
            </a:r>
            <a:br>
              <a:rPr lang="en-US" dirty="0"/>
            </a:br>
            <a:r>
              <a:rPr lang="en-US" dirty="0"/>
              <a:t>you collect all necessary artifacts and evidence. </a:t>
            </a:r>
          </a:p>
          <a:p>
            <a:pPr lvl="1"/>
            <a:r>
              <a:rPr lang="en-US" dirty="0"/>
              <a:t>Review rubrics for score expectations. </a:t>
            </a:r>
          </a:p>
        </p:txBody>
      </p:sp>
      <p:pic>
        <p:nvPicPr>
          <p:cNvPr id="4" name="Picture 3"/>
          <p:cNvPicPr>
            <a:picLocks noChangeAspect="1"/>
          </p:cNvPicPr>
          <p:nvPr/>
        </p:nvPicPr>
        <p:blipFill>
          <a:blip r:embed="rId2"/>
          <a:stretch>
            <a:fillRect/>
          </a:stretch>
        </p:blipFill>
        <p:spPr>
          <a:xfrm>
            <a:off x="6895127" y="1115854"/>
            <a:ext cx="4013953" cy="4382978"/>
          </a:xfrm>
          <a:prstGeom prst="rect">
            <a:avLst/>
          </a:prstGeom>
        </p:spPr>
      </p:pic>
      <p:cxnSp>
        <p:nvCxnSpPr>
          <p:cNvPr id="6" name="Straight Arrow Connector 5"/>
          <p:cNvCxnSpPr/>
          <p:nvPr/>
        </p:nvCxnSpPr>
        <p:spPr>
          <a:xfrm>
            <a:off x="5593606" y="1425203"/>
            <a:ext cx="4023360" cy="78196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22792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4EDB2-E474-413A-9E57-10939BF5CA8F}"/>
              </a:ext>
            </a:extLst>
          </p:cNvPr>
          <p:cNvSpPr>
            <a:spLocks noGrp="1"/>
          </p:cNvSpPr>
          <p:nvPr>
            <p:ph type="title"/>
          </p:nvPr>
        </p:nvSpPr>
        <p:spPr>
          <a:xfrm>
            <a:off x="1143000" y="609600"/>
            <a:ext cx="9875520" cy="1122067"/>
          </a:xfrm>
        </p:spPr>
        <p:txBody>
          <a:bodyPr/>
          <a:lstStyle/>
          <a:p>
            <a:r>
              <a:rPr lang="en-US" dirty="0"/>
              <a:t>Rubrics – Can be found in your handbook</a:t>
            </a:r>
          </a:p>
        </p:txBody>
      </p:sp>
      <p:sp>
        <p:nvSpPr>
          <p:cNvPr id="3" name="Content Placeholder 2">
            <a:extLst>
              <a:ext uri="{FF2B5EF4-FFF2-40B4-BE49-F238E27FC236}">
                <a16:creationId xmlns:a16="http://schemas.microsoft.com/office/drawing/2014/main" id="{261C5097-A09C-47E8-9012-597613515303}"/>
              </a:ext>
            </a:extLst>
          </p:cNvPr>
          <p:cNvSpPr>
            <a:spLocks noGrp="1"/>
          </p:cNvSpPr>
          <p:nvPr>
            <p:ph idx="1"/>
          </p:nvPr>
        </p:nvSpPr>
        <p:spPr>
          <a:xfrm>
            <a:off x="1143000" y="1671851"/>
            <a:ext cx="9872871" cy="4424149"/>
          </a:xfrm>
        </p:spPr>
        <p:txBody>
          <a:bodyPr/>
          <a:lstStyle/>
          <a:p>
            <a:r>
              <a:rPr lang="en-US" dirty="0"/>
              <a:t>15 rubrics (5 for each task) – A score of 1 – 5 for each rubric</a:t>
            </a:r>
          </a:p>
          <a:p>
            <a:pPr lvl="1"/>
            <a:r>
              <a:rPr lang="en-US" dirty="0"/>
              <a:t>World Languages – 13 rubrics</a:t>
            </a:r>
          </a:p>
        </p:txBody>
      </p:sp>
      <p:pic>
        <p:nvPicPr>
          <p:cNvPr id="6" name="Picture 5">
            <a:extLst>
              <a:ext uri="{FF2B5EF4-FFF2-40B4-BE49-F238E27FC236}">
                <a16:creationId xmlns:a16="http://schemas.microsoft.com/office/drawing/2014/main" id="{BAA95BC3-2F49-4859-A948-60DD1D4266C2}"/>
              </a:ext>
            </a:extLst>
          </p:cNvPr>
          <p:cNvPicPr>
            <a:picLocks noChangeAspect="1"/>
          </p:cNvPicPr>
          <p:nvPr/>
        </p:nvPicPr>
        <p:blipFill>
          <a:blip r:embed="rId2"/>
          <a:stretch>
            <a:fillRect/>
          </a:stretch>
        </p:blipFill>
        <p:spPr>
          <a:xfrm>
            <a:off x="4592472" y="2350366"/>
            <a:ext cx="7504277" cy="4265071"/>
          </a:xfrm>
          <a:prstGeom prst="rect">
            <a:avLst/>
          </a:prstGeom>
        </p:spPr>
      </p:pic>
    </p:spTree>
    <p:extLst>
      <p:ext uri="{BB962C8B-B14F-4D97-AF65-F5344CB8AC3E}">
        <p14:creationId xmlns:p14="http://schemas.microsoft.com/office/powerpoint/2010/main" val="40978141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4EDB2-E474-413A-9E57-10939BF5CA8F}"/>
              </a:ext>
            </a:extLst>
          </p:cNvPr>
          <p:cNvSpPr>
            <a:spLocks noGrp="1"/>
          </p:cNvSpPr>
          <p:nvPr>
            <p:ph type="title"/>
          </p:nvPr>
        </p:nvSpPr>
        <p:spPr/>
        <p:txBody>
          <a:bodyPr/>
          <a:lstStyle/>
          <a:p>
            <a:r>
              <a:rPr lang="en-US" dirty="0"/>
              <a:t>Rubrics</a:t>
            </a:r>
          </a:p>
        </p:txBody>
      </p:sp>
      <p:sp>
        <p:nvSpPr>
          <p:cNvPr id="3" name="Content Placeholder 2">
            <a:extLst>
              <a:ext uri="{FF2B5EF4-FFF2-40B4-BE49-F238E27FC236}">
                <a16:creationId xmlns:a16="http://schemas.microsoft.com/office/drawing/2014/main" id="{261C5097-A09C-47E8-9012-597613515303}"/>
              </a:ext>
            </a:extLst>
          </p:cNvPr>
          <p:cNvSpPr>
            <a:spLocks noGrp="1"/>
          </p:cNvSpPr>
          <p:nvPr>
            <p:ph idx="1"/>
          </p:nvPr>
        </p:nvSpPr>
        <p:spPr/>
        <p:txBody>
          <a:bodyPr/>
          <a:lstStyle/>
          <a:p>
            <a:r>
              <a:rPr lang="en-US" dirty="0"/>
              <a:t>15 rubrics (5 for each task)</a:t>
            </a:r>
          </a:p>
          <a:p>
            <a:pPr lvl="1"/>
            <a:r>
              <a:rPr lang="en-US" dirty="0"/>
              <a:t>World Languages – 13 rubrics</a:t>
            </a:r>
          </a:p>
        </p:txBody>
      </p:sp>
      <p:graphicFrame>
        <p:nvGraphicFramePr>
          <p:cNvPr id="4" name="Content Placeholder 3">
            <a:extLst>
              <a:ext uri="{FF2B5EF4-FFF2-40B4-BE49-F238E27FC236}">
                <a16:creationId xmlns:a16="http://schemas.microsoft.com/office/drawing/2014/main" id="{E821BBA1-EF07-464F-ABD0-4617BD4B1C4F}"/>
              </a:ext>
            </a:extLst>
          </p:cNvPr>
          <p:cNvGraphicFramePr>
            <a:graphicFrameLocks/>
          </p:cNvGraphicFramePr>
          <p:nvPr/>
        </p:nvGraphicFramePr>
        <p:xfrm>
          <a:off x="1037749" y="2942250"/>
          <a:ext cx="8559165" cy="3306150"/>
        </p:xfrm>
        <a:graphic>
          <a:graphicData uri="http://schemas.openxmlformats.org/drawingml/2006/table">
            <a:tbl>
              <a:tblPr firstRow="1" firstCol="1" bandRow="1">
                <a:tableStyleId>{5C22544A-7EE6-4342-B048-85BDC9FD1C3A}</a:tableStyleId>
              </a:tblPr>
              <a:tblGrid>
                <a:gridCol w="1356360">
                  <a:extLst>
                    <a:ext uri="{9D8B030D-6E8A-4147-A177-3AD203B41FA5}">
                      <a16:colId xmlns:a16="http://schemas.microsoft.com/office/drawing/2014/main" val="3382399594"/>
                    </a:ext>
                  </a:extLst>
                </a:gridCol>
                <a:gridCol w="7202805">
                  <a:extLst>
                    <a:ext uri="{9D8B030D-6E8A-4147-A177-3AD203B41FA5}">
                      <a16:colId xmlns:a16="http://schemas.microsoft.com/office/drawing/2014/main" val="930333336"/>
                    </a:ext>
                  </a:extLst>
                </a:gridCol>
              </a:tblGrid>
              <a:tr h="200660">
                <a:tc>
                  <a:txBody>
                    <a:bodyPr/>
                    <a:lstStyle/>
                    <a:p>
                      <a:pPr marL="0" marR="0" algn="ctr">
                        <a:lnSpc>
                          <a:spcPct val="107000"/>
                        </a:lnSpc>
                        <a:spcBef>
                          <a:spcPts val="0"/>
                        </a:spcBef>
                        <a:spcAft>
                          <a:spcPts val="0"/>
                        </a:spcAft>
                      </a:pPr>
                      <a:r>
                        <a:rPr lang="en-US" sz="1200">
                          <a:effectLst/>
                          <a:latin typeface="Adobe Gothic Std B" panose="020B0800000000000000" pitchFamily="34" charset="-128"/>
                          <a:ea typeface="Adobe Gothic Std B" panose="020B0800000000000000" pitchFamily="34" charset="-128"/>
                        </a:rPr>
                        <a:t>Rubric</a:t>
                      </a:r>
                      <a:endParaRPr lang="en-US" sz="1100">
                        <a:effectLst/>
                        <a:latin typeface="Adobe Gothic Std B" panose="020B0800000000000000" pitchFamily="34" charset="-128"/>
                        <a:ea typeface="Adobe Gothic Std B" panose="020B0800000000000000" pitchFamily="34"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dirty="0">
                          <a:effectLst/>
                          <a:latin typeface="Adobe Gothic Std B" panose="020B0800000000000000" pitchFamily="34" charset="-128"/>
                          <a:ea typeface="Adobe Gothic Std B" panose="020B0800000000000000" pitchFamily="34" charset="-128"/>
                        </a:rPr>
                        <a:t>Prompt</a:t>
                      </a:r>
                      <a:endParaRPr lang="en-US" sz="1100" dirty="0">
                        <a:effectLst/>
                        <a:latin typeface="Adobe Gothic Std B" panose="020B0800000000000000" pitchFamily="34" charset="-128"/>
                        <a:ea typeface="Adobe Gothic Std B" panose="020B0800000000000000" pitchFamily="34" charset="-128"/>
                        <a:cs typeface="Times New Roman" panose="02020603050405020304" pitchFamily="18" charset="0"/>
                      </a:endParaRPr>
                    </a:p>
                  </a:txBody>
                  <a:tcPr marL="68580" marR="68580" marT="0" marB="0" anchor="ctr"/>
                </a:tc>
                <a:extLst>
                  <a:ext uri="{0D108BD9-81ED-4DB2-BD59-A6C34878D82A}">
                    <a16:rowId xmlns:a16="http://schemas.microsoft.com/office/drawing/2014/main" val="637492211"/>
                  </a:ext>
                </a:extLst>
              </a:tr>
              <a:tr h="209550">
                <a:tc>
                  <a:txBody>
                    <a:bodyPr/>
                    <a:lstStyle/>
                    <a:p>
                      <a:pPr marL="0" marR="0" algn="l">
                        <a:lnSpc>
                          <a:spcPct val="107000"/>
                        </a:lnSpc>
                        <a:spcBef>
                          <a:spcPts val="0"/>
                        </a:spcBef>
                        <a:spcAft>
                          <a:spcPts val="0"/>
                        </a:spcAft>
                      </a:pPr>
                      <a:r>
                        <a:rPr lang="en-US" sz="1200">
                          <a:effectLst/>
                          <a:latin typeface="Adobe Gothic Std B" panose="020B0800000000000000" pitchFamily="34" charset="-128"/>
                          <a:ea typeface="Adobe Gothic Std B" panose="020B0800000000000000" pitchFamily="34" charset="-128"/>
                        </a:rPr>
                        <a:t>Rubric 1 </a:t>
                      </a:r>
                      <a:endParaRPr lang="en-US" sz="1100">
                        <a:effectLst/>
                        <a:latin typeface="Adobe Gothic Std B" panose="020B0800000000000000" pitchFamily="34" charset="-128"/>
                        <a:ea typeface="Adobe Gothic Std B" panose="020B0800000000000000" pitchFamily="34" charset="-128"/>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200">
                          <a:effectLst/>
                          <a:latin typeface="Adobe Gothic Std B" panose="020B0800000000000000" pitchFamily="34" charset="-128"/>
                          <a:ea typeface="Adobe Gothic Std B" panose="020B0800000000000000" pitchFamily="34" charset="-128"/>
                        </a:rPr>
                        <a:t>Planning Commentary – Prompt 1</a:t>
                      </a:r>
                      <a:endParaRPr lang="en-US" sz="1100">
                        <a:effectLst/>
                        <a:latin typeface="Adobe Gothic Std B" panose="020B0800000000000000" pitchFamily="34" charset="-128"/>
                        <a:ea typeface="Adobe Gothic Std B" panose="020B0800000000000000" pitchFamily="34" charset="-128"/>
                        <a:cs typeface="Times New Roman" panose="02020603050405020304" pitchFamily="18" charset="0"/>
                      </a:endParaRPr>
                    </a:p>
                  </a:txBody>
                  <a:tcPr marL="68580" marR="68580" marT="0" marB="0"/>
                </a:tc>
                <a:extLst>
                  <a:ext uri="{0D108BD9-81ED-4DB2-BD59-A6C34878D82A}">
                    <a16:rowId xmlns:a16="http://schemas.microsoft.com/office/drawing/2014/main" val="3455695814"/>
                  </a:ext>
                </a:extLst>
              </a:tr>
              <a:tr h="200660">
                <a:tc>
                  <a:txBody>
                    <a:bodyPr/>
                    <a:lstStyle/>
                    <a:p>
                      <a:pPr marL="0" marR="0" algn="l">
                        <a:lnSpc>
                          <a:spcPct val="107000"/>
                        </a:lnSpc>
                        <a:spcBef>
                          <a:spcPts val="0"/>
                        </a:spcBef>
                        <a:spcAft>
                          <a:spcPts val="0"/>
                        </a:spcAft>
                      </a:pPr>
                      <a:r>
                        <a:rPr lang="en-US" sz="1200">
                          <a:effectLst/>
                          <a:latin typeface="Adobe Gothic Std B" panose="020B0800000000000000" pitchFamily="34" charset="-128"/>
                          <a:ea typeface="Adobe Gothic Std B" panose="020B0800000000000000" pitchFamily="34" charset="-128"/>
                        </a:rPr>
                        <a:t>Rubric 2</a:t>
                      </a:r>
                      <a:endParaRPr lang="en-US" sz="1100">
                        <a:effectLst/>
                        <a:latin typeface="Adobe Gothic Std B" panose="020B0800000000000000" pitchFamily="34" charset="-128"/>
                        <a:ea typeface="Adobe Gothic Std B" panose="020B0800000000000000" pitchFamily="34" charset="-128"/>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200">
                          <a:effectLst/>
                          <a:latin typeface="Adobe Gothic Std B" panose="020B0800000000000000" pitchFamily="34" charset="-128"/>
                          <a:ea typeface="Adobe Gothic Std B" panose="020B0800000000000000" pitchFamily="34" charset="-128"/>
                        </a:rPr>
                        <a:t>Planning Commentary – Prompt 2, 3</a:t>
                      </a:r>
                      <a:endParaRPr lang="en-US" sz="1100">
                        <a:effectLst/>
                        <a:latin typeface="Adobe Gothic Std B" panose="020B0800000000000000" pitchFamily="34" charset="-128"/>
                        <a:ea typeface="Adobe Gothic Std B" panose="020B0800000000000000" pitchFamily="34" charset="-128"/>
                        <a:cs typeface="Times New Roman" panose="02020603050405020304" pitchFamily="18" charset="0"/>
                      </a:endParaRPr>
                    </a:p>
                  </a:txBody>
                  <a:tcPr marL="68580" marR="68580" marT="0" marB="0"/>
                </a:tc>
                <a:extLst>
                  <a:ext uri="{0D108BD9-81ED-4DB2-BD59-A6C34878D82A}">
                    <a16:rowId xmlns:a16="http://schemas.microsoft.com/office/drawing/2014/main" val="202599780"/>
                  </a:ext>
                </a:extLst>
              </a:tr>
              <a:tr h="200660">
                <a:tc>
                  <a:txBody>
                    <a:bodyPr/>
                    <a:lstStyle/>
                    <a:p>
                      <a:pPr marL="0" marR="0" algn="l">
                        <a:lnSpc>
                          <a:spcPct val="107000"/>
                        </a:lnSpc>
                        <a:spcBef>
                          <a:spcPts val="0"/>
                        </a:spcBef>
                        <a:spcAft>
                          <a:spcPts val="0"/>
                        </a:spcAft>
                      </a:pPr>
                      <a:r>
                        <a:rPr lang="en-US" sz="1200">
                          <a:effectLst/>
                          <a:latin typeface="Adobe Gothic Std B" panose="020B0800000000000000" pitchFamily="34" charset="-128"/>
                          <a:ea typeface="Adobe Gothic Std B" panose="020B0800000000000000" pitchFamily="34" charset="-128"/>
                        </a:rPr>
                        <a:t>Rubric 3</a:t>
                      </a:r>
                      <a:endParaRPr lang="en-US" sz="1100">
                        <a:effectLst/>
                        <a:latin typeface="Adobe Gothic Std B" panose="020B0800000000000000" pitchFamily="34" charset="-128"/>
                        <a:ea typeface="Adobe Gothic Std B" panose="020B0800000000000000" pitchFamily="34" charset="-128"/>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200">
                          <a:effectLst/>
                          <a:latin typeface="Adobe Gothic Std B" panose="020B0800000000000000" pitchFamily="34" charset="-128"/>
                          <a:ea typeface="Adobe Gothic Std B" panose="020B0800000000000000" pitchFamily="34" charset="-128"/>
                        </a:rPr>
                        <a:t>Planning Commentary – Prompt 2, 3</a:t>
                      </a:r>
                      <a:endParaRPr lang="en-US" sz="1100">
                        <a:effectLst/>
                        <a:latin typeface="Adobe Gothic Std B" panose="020B0800000000000000" pitchFamily="34" charset="-128"/>
                        <a:ea typeface="Adobe Gothic Std B" panose="020B0800000000000000" pitchFamily="34" charset="-128"/>
                        <a:cs typeface="Times New Roman" panose="02020603050405020304" pitchFamily="18" charset="0"/>
                      </a:endParaRPr>
                    </a:p>
                  </a:txBody>
                  <a:tcPr marL="68580" marR="68580" marT="0" marB="0"/>
                </a:tc>
                <a:extLst>
                  <a:ext uri="{0D108BD9-81ED-4DB2-BD59-A6C34878D82A}">
                    <a16:rowId xmlns:a16="http://schemas.microsoft.com/office/drawing/2014/main" val="1400443360"/>
                  </a:ext>
                </a:extLst>
              </a:tr>
              <a:tr h="200660">
                <a:tc>
                  <a:txBody>
                    <a:bodyPr/>
                    <a:lstStyle/>
                    <a:p>
                      <a:pPr marL="0" marR="0" algn="l">
                        <a:lnSpc>
                          <a:spcPct val="107000"/>
                        </a:lnSpc>
                        <a:spcBef>
                          <a:spcPts val="0"/>
                        </a:spcBef>
                        <a:spcAft>
                          <a:spcPts val="0"/>
                        </a:spcAft>
                      </a:pPr>
                      <a:r>
                        <a:rPr lang="en-US" sz="1200">
                          <a:effectLst/>
                          <a:latin typeface="Adobe Gothic Std B" panose="020B0800000000000000" pitchFamily="34" charset="-128"/>
                          <a:ea typeface="Adobe Gothic Std B" panose="020B0800000000000000" pitchFamily="34" charset="-128"/>
                        </a:rPr>
                        <a:t>Rubric 4</a:t>
                      </a:r>
                      <a:endParaRPr lang="en-US" sz="1100">
                        <a:effectLst/>
                        <a:latin typeface="Adobe Gothic Std B" panose="020B0800000000000000" pitchFamily="34" charset="-128"/>
                        <a:ea typeface="Adobe Gothic Std B" panose="020B0800000000000000" pitchFamily="34" charset="-128"/>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200">
                          <a:effectLst/>
                          <a:latin typeface="Adobe Gothic Std B" panose="020B0800000000000000" pitchFamily="34" charset="-128"/>
                          <a:ea typeface="Adobe Gothic Std B" panose="020B0800000000000000" pitchFamily="34" charset="-128"/>
                        </a:rPr>
                        <a:t>Planning Commentary – Prompt 4, Lesson Plans</a:t>
                      </a:r>
                      <a:endParaRPr lang="en-US" sz="1100">
                        <a:effectLst/>
                        <a:latin typeface="Adobe Gothic Std B" panose="020B0800000000000000" pitchFamily="34" charset="-128"/>
                        <a:ea typeface="Adobe Gothic Std B" panose="020B0800000000000000" pitchFamily="34" charset="-128"/>
                        <a:cs typeface="Times New Roman" panose="02020603050405020304" pitchFamily="18" charset="0"/>
                      </a:endParaRPr>
                    </a:p>
                  </a:txBody>
                  <a:tcPr marL="68580" marR="68580" marT="0" marB="0"/>
                </a:tc>
                <a:extLst>
                  <a:ext uri="{0D108BD9-81ED-4DB2-BD59-A6C34878D82A}">
                    <a16:rowId xmlns:a16="http://schemas.microsoft.com/office/drawing/2014/main" val="3677287099"/>
                  </a:ext>
                </a:extLst>
              </a:tr>
              <a:tr h="209550">
                <a:tc>
                  <a:txBody>
                    <a:bodyPr/>
                    <a:lstStyle/>
                    <a:p>
                      <a:pPr marL="0" marR="0" algn="l">
                        <a:lnSpc>
                          <a:spcPct val="107000"/>
                        </a:lnSpc>
                        <a:spcBef>
                          <a:spcPts val="0"/>
                        </a:spcBef>
                        <a:spcAft>
                          <a:spcPts val="0"/>
                        </a:spcAft>
                      </a:pPr>
                      <a:r>
                        <a:rPr lang="en-US" sz="1200">
                          <a:effectLst/>
                          <a:latin typeface="Adobe Gothic Std B" panose="020B0800000000000000" pitchFamily="34" charset="-128"/>
                          <a:ea typeface="Adobe Gothic Std B" panose="020B0800000000000000" pitchFamily="34" charset="-128"/>
                        </a:rPr>
                        <a:t>Rubric 5</a:t>
                      </a:r>
                      <a:endParaRPr lang="en-US" sz="1100">
                        <a:effectLst/>
                        <a:latin typeface="Adobe Gothic Std B" panose="020B0800000000000000" pitchFamily="34" charset="-128"/>
                        <a:ea typeface="Adobe Gothic Std B" panose="020B0800000000000000" pitchFamily="34" charset="-128"/>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200">
                          <a:effectLst/>
                          <a:latin typeface="Adobe Gothic Std B" panose="020B0800000000000000" pitchFamily="34" charset="-128"/>
                          <a:ea typeface="Adobe Gothic Std B" panose="020B0800000000000000" pitchFamily="34" charset="-128"/>
                        </a:rPr>
                        <a:t>Planning Commentary – Prompt 5, Lesson Plans, Assessment Materials</a:t>
                      </a:r>
                      <a:endParaRPr lang="en-US" sz="1100">
                        <a:effectLst/>
                        <a:latin typeface="Adobe Gothic Std B" panose="020B0800000000000000" pitchFamily="34" charset="-128"/>
                        <a:ea typeface="Adobe Gothic Std B" panose="020B0800000000000000" pitchFamily="34" charset="-128"/>
                        <a:cs typeface="Times New Roman" panose="02020603050405020304" pitchFamily="18" charset="0"/>
                      </a:endParaRPr>
                    </a:p>
                  </a:txBody>
                  <a:tcPr marL="68580" marR="68580" marT="0" marB="0"/>
                </a:tc>
                <a:extLst>
                  <a:ext uri="{0D108BD9-81ED-4DB2-BD59-A6C34878D82A}">
                    <a16:rowId xmlns:a16="http://schemas.microsoft.com/office/drawing/2014/main" val="4166770685"/>
                  </a:ext>
                </a:extLst>
              </a:tr>
              <a:tr h="200660">
                <a:tc>
                  <a:txBody>
                    <a:bodyPr/>
                    <a:lstStyle/>
                    <a:p>
                      <a:pPr marL="0" marR="0" algn="l">
                        <a:lnSpc>
                          <a:spcPct val="107000"/>
                        </a:lnSpc>
                        <a:spcBef>
                          <a:spcPts val="0"/>
                        </a:spcBef>
                        <a:spcAft>
                          <a:spcPts val="0"/>
                        </a:spcAft>
                      </a:pPr>
                      <a:r>
                        <a:rPr lang="en-US" sz="1200">
                          <a:effectLst/>
                          <a:latin typeface="Adobe Gothic Std B" panose="020B0800000000000000" pitchFamily="34" charset="-128"/>
                          <a:ea typeface="Adobe Gothic Std B" panose="020B0800000000000000" pitchFamily="34" charset="-128"/>
                        </a:rPr>
                        <a:t>Rubric 6</a:t>
                      </a:r>
                      <a:endParaRPr lang="en-US" sz="1100">
                        <a:effectLst/>
                        <a:latin typeface="Adobe Gothic Std B" panose="020B0800000000000000" pitchFamily="34" charset="-128"/>
                        <a:ea typeface="Adobe Gothic Std B" panose="020B0800000000000000" pitchFamily="34" charset="-128"/>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200">
                          <a:effectLst/>
                          <a:latin typeface="Adobe Gothic Std B" panose="020B0800000000000000" pitchFamily="34" charset="-128"/>
                          <a:ea typeface="Adobe Gothic Std B" panose="020B0800000000000000" pitchFamily="34" charset="-128"/>
                        </a:rPr>
                        <a:t>Instruction Commentary – Prompt 2, Video Clips</a:t>
                      </a:r>
                      <a:endParaRPr lang="en-US" sz="1100">
                        <a:effectLst/>
                        <a:latin typeface="Adobe Gothic Std B" panose="020B0800000000000000" pitchFamily="34" charset="-128"/>
                        <a:ea typeface="Adobe Gothic Std B" panose="020B0800000000000000" pitchFamily="34" charset="-128"/>
                        <a:cs typeface="Times New Roman" panose="02020603050405020304" pitchFamily="18" charset="0"/>
                      </a:endParaRPr>
                    </a:p>
                  </a:txBody>
                  <a:tcPr marL="68580" marR="68580" marT="0" marB="0"/>
                </a:tc>
                <a:extLst>
                  <a:ext uri="{0D108BD9-81ED-4DB2-BD59-A6C34878D82A}">
                    <a16:rowId xmlns:a16="http://schemas.microsoft.com/office/drawing/2014/main" val="732568435"/>
                  </a:ext>
                </a:extLst>
              </a:tr>
              <a:tr h="200660">
                <a:tc>
                  <a:txBody>
                    <a:bodyPr/>
                    <a:lstStyle/>
                    <a:p>
                      <a:pPr marL="0" marR="0" algn="l">
                        <a:lnSpc>
                          <a:spcPct val="107000"/>
                        </a:lnSpc>
                        <a:spcBef>
                          <a:spcPts val="0"/>
                        </a:spcBef>
                        <a:spcAft>
                          <a:spcPts val="0"/>
                        </a:spcAft>
                      </a:pPr>
                      <a:r>
                        <a:rPr lang="en-US" sz="1200">
                          <a:effectLst/>
                          <a:latin typeface="Adobe Gothic Std B" panose="020B0800000000000000" pitchFamily="34" charset="-128"/>
                          <a:ea typeface="Adobe Gothic Std B" panose="020B0800000000000000" pitchFamily="34" charset="-128"/>
                        </a:rPr>
                        <a:t>Rubric 7</a:t>
                      </a:r>
                      <a:endParaRPr lang="en-US" sz="1100">
                        <a:effectLst/>
                        <a:latin typeface="Adobe Gothic Std B" panose="020B0800000000000000" pitchFamily="34" charset="-128"/>
                        <a:ea typeface="Adobe Gothic Std B" panose="020B0800000000000000" pitchFamily="34" charset="-128"/>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200">
                          <a:effectLst/>
                          <a:latin typeface="Adobe Gothic Std B" panose="020B0800000000000000" pitchFamily="34" charset="-128"/>
                          <a:ea typeface="Adobe Gothic Std B" panose="020B0800000000000000" pitchFamily="34" charset="-128"/>
                        </a:rPr>
                        <a:t>Instruction Commentary – Prompt 3, Video Clips</a:t>
                      </a:r>
                      <a:endParaRPr lang="en-US" sz="1100">
                        <a:effectLst/>
                        <a:latin typeface="Adobe Gothic Std B" panose="020B0800000000000000" pitchFamily="34" charset="-128"/>
                        <a:ea typeface="Adobe Gothic Std B" panose="020B0800000000000000" pitchFamily="34" charset="-128"/>
                        <a:cs typeface="Times New Roman" panose="02020603050405020304" pitchFamily="18" charset="0"/>
                      </a:endParaRPr>
                    </a:p>
                  </a:txBody>
                  <a:tcPr marL="68580" marR="68580" marT="0" marB="0"/>
                </a:tc>
                <a:extLst>
                  <a:ext uri="{0D108BD9-81ED-4DB2-BD59-A6C34878D82A}">
                    <a16:rowId xmlns:a16="http://schemas.microsoft.com/office/drawing/2014/main" val="384224813"/>
                  </a:ext>
                </a:extLst>
              </a:tr>
              <a:tr h="209550">
                <a:tc>
                  <a:txBody>
                    <a:bodyPr/>
                    <a:lstStyle/>
                    <a:p>
                      <a:pPr marL="0" marR="0" algn="l">
                        <a:lnSpc>
                          <a:spcPct val="107000"/>
                        </a:lnSpc>
                        <a:spcBef>
                          <a:spcPts val="0"/>
                        </a:spcBef>
                        <a:spcAft>
                          <a:spcPts val="0"/>
                        </a:spcAft>
                      </a:pPr>
                      <a:r>
                        <a:rPr lang="en-US" sz="1200">
                          <a:effectLst/>
                          <a:latin typeface="Adobe Gothic Std B" panose="020B0800000000000000" pitchFamily="34" charset="-128"/>
                          <a:ea typeface="Adobe Gothic Std B" panose="020B0800000000000000" pitchFamily="34" charset="-128"/>
                        </a:rPr>
                        <a:t>Rubric 8</a:t>
                      </a:r>
                      <a:endParaRPr lang="en-US" sz="1100">
                        <a:effectLst/>
                        <a:latin typeface="Adobe Gothic Std B" panose="020B0800000000000000" pitchFamily="34" charset="-128"/>
                        <a:ea typeface="Adobe Gothic Std B" panose="020B0800000000000000" pitchFamily="34" charset="-128"/>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200">
                          <a:effectLst/>
                          <a:latin typeface="Adobe Gothic Std B" panose="020B0800000000000000" pitchFamily="34" charset="-128"/>
                          <a:ea typeface="Adobe Gothic Std B" panose="020B0800000000000000" pitchFamily="34" charset="-128"/>
                        </a:rPr>
                        <a:t>Instruction Commentary – Prompt 4a, Video Clips</a:t>
                      </a:r>
                      <a:endParaRPr lang="en-US" sz="1100">
                        <a:effectLst/>
                        <a:latin typeface="Adobe Gothic Std B" panose="020B0800000000000000" pitchFamily="34" charset="-128"/>
                        <a:ea typeface="Adobe Gothic Std B" panose="020B0800000000000000" pitchFamily="34" charset="-128"/>
                        <a:cs typeface="Times New Roman" panose="02020603050405020304" pitchFamily="18" charset="0"/>
                      </a:endParaRPr>
                    </a:p>
                  </a:txBody>
                  <a:tcPr marL="68580" marR="68580" marT="0" marB="0"/>
                </a:tc>
                <a:extLst>
                  <a:ext uri="{0D108BD9-81ED-4DB2-BD59-A6C34878D82A}">
                    <a16:rowId xmlns:a16="http://schemas.microsoft.com/office/drawing/2014/main" val="859547358"/>
                  </a:ext>
                </a:extLst>
              </a:tr>
              <a:tr h="200660">
                <a:tc>
                  <a:txBody>
                    <a:bodyPr/>
                    <a:lstStyle/>
                    <a:p>
                      <a:pPr marL="0" marR="0" algn="l">
                        <a:lnSpc>
                          <a:spcPct val="107000"/>
                        </a:lnSpc>
                        <a:spcBef>
                          <a:spcPts val="0"/>
                        </a:spcBef>
                        <a:spcAft>
                          <a:spcPts val="0"/>
                        </a:spcAft>
                      </a:pPr>
                      <a:r>
                        <a:rPr lang="en-US" sz="1200">
                          <a:effectLst/>
                          <a:latin typeface="Adobe Gothic Std B" panose="020B0800000000000000" pitchFamily="34" charset="-128"/>
                          <a:ea typeface="Adobe Gothic Std B" panose="020B0800000000000000" pitchFamily="34" charset="-128"/>
                        </a:rPr>
                        <a:t>Rubric 9</a:t>
                      </a:r>
                      <a:endParaRPr lang="en-US" sz="1100">
                        <a:effectLst/>
                        <a:latin typeface="Adobe Gothic Std B" panose="020B0800000000000000" pitchFamily="34" charset="-128"/>
                        <a:ea typeface="Adobe Gothic Std B" panose="020B0800000000000000" pitchFamily="34" charset="-128"/>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200">
                          <a:effectLst/>
                          <a:latin typeface="Adobe Gothic Std B" panose="020B0800000000000000" pitchFamily="34" charset="-128"/>
                          <a:ea typeface="Adobe Gothic Std B" panose="020B0800000000000000" pitchFamily="34" charset="-128"/>
                        </a:rPr>
                        <a:t>Instruction Commentary – Prompt 4b, Video Clips</a:t>
                      </a:r>
                      <a:endParaRPr lang="en-US" sz="1100">
                        <a:effectLst/>
                        <a:latin typeface="Adobe Gothic Std B" panose="020B0800000000000000" pitchFamily="34" charset="-128"/>
                        <a:ea typeface="Adobe Gothic Std B" panose="020B0800000000000000" pitchFamily="34" charset="-128"/>
                        <a:cs typeface="Times New Roman" panose="02020603050405020304" pitchFamily="18" charset="0"/>
                      </a:endParaRPr>
                    </a:p>
                  </a:txBody>
                  <a:tcPr marL="68580" marR="68580" marT="0" marB="0"/>
                </a:tc>
                <a:extLst>
                  <a:ext uri="{0D108BD9-81ED-4DB2-BD59-A6C34878D82A}">
                    <a16:rowId xmlns:a16="http://schemas.microsoft.com/office/drawing/2014/main" val="4206694612"/>
                  </a:ext>
                </a:extLst>
              </a:tr>
              <a:tr h="200660">
                <a:tc>
                  <a:txBody>
                    <a:bodyPr/>
                    <a:lstStyle/>
                    <a:p>
                      <a:pPr marL="0" marR="0" algn="l">
                        <a:lnSpc>
                          <a:spcPct val="107000"/>
                        </a:lnSpc>
                        <a:spcBef>
                          <a:spcPts val="0"/>
                        </a:spcBef>
                        <a:spcAft>
                          <a:spcPts val="0"/>
                        </a:spcAft>
                      </a:pPr>
                      <a:r>
                        <a:rPr lang="en-US" sz="1200">
                          <a:effectLst/>
                          <a:latin typeface="Adobe Gothic Std B" panose="020B0800000000000000" pitchFamily="34" charset="-128"/>
                          <a:ea typeface="Adobe Gothic Std B" panose="020B0800000000000000" pitchFamily="34" charset="-128"/>
                        </a:rPr>
                        <a:t>Rubric 10</a:t>
                      </a:r>
                      <a:endParaRPr lang="en-US" sz="1100">
                        <a:effectLst/>
                        <a:latin typeface="Adobe Gothic Std B" panose="020B0800000000000000" pitchFamily="34" charset="-128"/>
                        <a:ea typeface="Adobe Gothic Std B" panose="020B0800000000000000" pitchFamily="34" charset="-128"/>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200">
                          <a:effectLst/>
                          <a:latin typeface="Adobe Gothic Std B" panose="020B0800000000000000" pitchFamily="34" charset="-128"/>
                          <a:ea typeface="Adobe Gothic Std B" panose="020B0800000000000000" pitchFamily="34" charset="-128"/>
                        </a:rPr>
                        <a:t>Instruction Commentary – Prompt 5, Video Clips</a:t>
                      </a:r>
                      <a:endParaRPr lang="en-US" sz="1100">
                        <a:effectLst/>
                        <a:latin typeface="Adobe Gothic Std B" panose="020B0800000000000000" pitchFamily="34" charset="-128"/>
                        <a:ea typeface="Adobe Gothic Std B" panose="020B0800000000000000" pitchFamily="34" charset="-128"/>
                        <a:cs typeface="Times New Roman" panose="02020603050405020304" pitchFamily="18" charset="0"/>
                      </a:endParaRPr>
                    </a:p>
                  </a:txBody>
                  <a:tcPr marL="68580" marR="68580" marT="0" marB="0"/>
                </a:tc>
                <a:extLst>
                  <a:ext uri="{0D108BD9-81ED-4DB2-BD59-A6C34878D82A}">
                    <a16:rowId xmlns:a16="http://schemas.microsoft.com/office/drawing/2014/main" val="2447323038"/>
                  </a:ext>
                </a:extLst>
              </a:tr>
              <a:tr h="260690">
                <a:tc>
                  <a:txBody>
                    <a:bodyPr/>
                    <a:lstStyle/>
                    <a:p>
                      <a:pPr marL="0" marR="0" algn="l">
                        <a:lnSpc>
                          <a:spcPct val="107000"/>
                        </a:lnSpc>
                        <a:spcBef>
                          <a:spcPts val="0"/>
                        </a:spcBef>
                        <a:spcAft>
                          <a:spcPts val="0"/>
                        </a:spcAft>
                      </a:pPr>
                      <a:r>
                        <a:rPr lang="en-US" sz="1200" dirty="0">
                          <a:effectLst/>
                          <a:latin typeface="Adobe Gothic Std B" panose="020B0800000000000000" pitchFamily="34" charset="-128"/>
                          <a:ea typeface="Adobe Gothic Std B" panose="020B0800000000000000" pitchFamily="34" charset="-128"/>
                        </a:rPr>
                        <a:t>Rubric 11</a:t>
                      </a:r>
                      <a:endParaRPr lang="en-US" sz="1100" dirty="0">
                        <a:effectLst/>
                        <a:latin typeface="Adobe Gothic Std B" panose="020B0800000000000000" pitchFamily="34" charset="-128"/>
                        <a:ea typeface="Adobe Gothic Std B" panose="020B0800000000000000" pitchFamily="34" charset="-128"/>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200" dirty="0">
                          <a:effectLst/>
                          <a:latin typeface="Adobe Gothic Std B" panose="020B0800000000000000" pitchFamily="34" charset="-128"/>
                          <a:ea typeface="Adobe Gothic Std B" panose="020B0800000000000000" pitchFamily="34" charset="-128"/>
                        </a:rPr>
                        <a:t>Assessment Commentary – Prompt 1, Student Work Samples, Evaluation Criteria</a:t>
                      </a:r>
                      <a:endParaRPr lang="en-US" sz="1100" dirty="0">
                        <a:effectLst/>
                        <a:latin typeface="Adobe Gothic Std B" panose="020B0800000000000000" pitchFamily="34" charset="-128"/>
                        <a:ea typeface="Adobe Gothic Std B" panose="020B0800000000000000" pitchFamily="34" charset="-128"/>
                        <a:cs typeface="Times New Roman" panose="02020603050405020304" pitchFamily="18" charset="0"/>
                      </a:endParaRPr>
                    </a:p>
                  </a:txBody>
                  <a:tcPr marL="68580" marR="68580" marT="0" marB="0"/>
                </a:tc>
                <a:extLst>
                  <a:ext uri="{0D108BD9-81ED-4DB2-BD59-A6C34878D82A}">
                    <a16:rowId xmlns:a16="http://schemas.microsoft.com/office/drawing/2014/main" val="739103020"/>
                  </a:ext>
                </a:extLst>
              </a:tr>
              <a:tr h="200660">
                <a:tc>
                  <a:txBody>
                    <a:bodyPr/>
                    <a:lstStyle/>
                    <a:p>
                      <a:pPr marL="0" marR="0" algn="l">
                        <a:lnSpc>
                          <a:spcPct val="107000"/>
                        </a:lnSpc>
                        <a:spcBef>
                          <a:spcPts val="0"/>
                        </a:spcBef>
                        <a:spcAft>
                          <a:spcPts val="0"/>
                        </a:spcAft>
                      </a:pPr>
                      <a:r>
                        <a:rPr lang="en-US" sz="1200">
                          <a:effectLst/>
                          <a:latin typeface="Adobe Gothic Std B" panose="020B0800000000000000" pitchFamily="34" charset="-128"/>
                          <a:ea typeface="Adobe Gothic Std B" panose="020B0800000000000000" pitchFamily="34" charset="-128"/>
                        </a:rPr>
                        <a:t>Rubric 12</a:t>
                      </a:r>
                      <a:endParaRPr lang="en-US" sz="1100">
                        <a:effectLst/>
                        <a:latin typeface="Adobe Gothic Std B" panose="020B0800000000000000" pitchFamily="34" charset="-128"/>
                        <a:ea typeface="Adobe Gothic Std B" panose="020B0800000000000000" pitchFamily="34" charset="-128"/>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200">
                          <a:effectLst/>
                          <a:latin typeface="Adobe Gothic Std B" panose="020B0800000000000000" pitchFamily="34" charset="-128"/>
                          <a:ea typeface="Adobe Gothic Std B" panose="020B0800000000000000" pitchFamily="34" charset="-128"/>
                        </a:rPr>
                        <a:t>Assessment Commentary – Prompts 2a-2b, Evidence of Feedback</a:t>
                      </a:r>
                      <a:endParaRPr lang="en-US" sz="1100">
                        <a:effectLst/>
                        <a:latin typeface="Adobe Gothic Std B" panose="020B0800000000000000" pitchFamily="34" charset="-128"/>
                        <a:ea typeface="Adobe Gothic Std B" panose="020B0800000000000000" pitchFamily="34" charset="-128"/>
                        <a:cs typeface="Times New Roman" panose="02020603050405020304" pitchFamily="18" charset="0"/>
                      </a:endParaRPr>
                    </a:p>
                  </a:txBody>
                  <a:tcPr marL="68580" marR="68580" marT="0" marB="0"/>
                </a:tc>
                <a:extLst>
                  <a:ext uri="{0D108BD9-81ED-4DB2-BD59-A6C34878D82A}">
                    <a16:rowId xmlns:a16="http://schemas.microsoft.com/office/drawing/2014/main" val="3324901511"/>
                  </a:ext>
                </a:extLst>
              </a:tr>
              <a:tr h="200660">
                <a:tc>
                  <a:txBody>
                    <a:bodyPr/>
                    <a:lstStyle/>
                    <a:p>
                      <a:pPr marL="0" marR="0" algn="l">
                        <a:lnSpc>
                          <a:spcPct val="107000"/>
                        </a:lnSpc>
                        <a:spcBef>
                          <a:spcPts val="0"/>
                        </a:spcBef>
                        <a:spcAft>
                          <a:spcPts val="0"/>
                        </a:spcAft>
                      </a:pPr>
                      <a:r>
                        <a:rPr lang="en-US" sz="1200">
                          <a:effectLst/>
                          <a:latin typeface="Adobe Gothic Std B" panose="020B0800000000000000" pitchFamily="34" charset="-128"/>
                          <a:ea typeface="Adobe Gothic Std B" panose="020B0800000000000000" pitchFamily="34" charset="-128"/>
                        </a:rPr>
                        <a:t>Rubric 13</a:t>
                      </a:r>
                      <a:endParaRPr lang="en-US" sz="1100">
                        <a:effectLst/>
                        <a:latin typeface="Adobe Gothic Std B" panose="020B0800000000000000" pitchFamily="34" charset="-128"/>
                        <a:ea typeface="Adobe Gothic Std B" panose="020B0800000000000000" pitchFamily="34" charset="-128"/>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200">
                          <a:effectLst/>
                          <a:latin typeface="Adobe Gothic Std B" panose="020B0800000000000000" pitchFamily="34" charset="-128"/>
                          <a:ea typeface="Adobe Gothic Std B" panose="020B0800000000000000" pitchFamily="34" charset="-128"/>
                        </a:rPr>
                        <a:t>Assessment Commentary – Prompt 2c, Evidence of Feedback</a:t>
                      </a:r>
                      <a:endParaRPr lang="en-US" sz="1100">
                        <a:effectLst/>
                        <a:latin typeface="Adobe Gothic Std B" panose="020B0800000000000000" pitchFamily="34" charset="-128"/>
                        <a:ea typeface="Adobe Gothic Std B" panose="020B0800000000000000" pitchFamily="34" charset="-128"/>
                        <a:cs typeface="Times New Roman" panose="02020603050405020304" pitchFamily="18" charset="0"/>
                      </a:endParaRPr>
                    </a:p>
                  </a:txBody>
                  <a:tcPr marL="68580" marR="68580" marT="0" marB="0"/>
                </a:tc>
                <a:extLst>
                  <a:ext uri="{0D108BD9-81ED-4DB2-BD59-A6C34878D82A}">
                    <a16:rowId xmlns:a16="http://schemas.microsoft.com/office/drawing/2014/main" val="1520023872"/>
                  </a:ext>
                </a:extLst>
              </a:tr>
              <a:tr h="209550">
                <a:tc>
                  <a:txBody>
                    <a:bodyPr/>
                    <a:lstStyle/>
                    <a:p>
                      <a:pPr marL="0" marR="0" algn="l">
                        <a:lnSpc>
                          <a:spcPct val="107000"/>
                        </a:lnSpc>
                        <a:spcBef>
                          <a:spcPts val="0"/>
                        </a:spcBef>
                        <a:spcAft>
                          <a:spcPts val="0"/>
                        </a:spcAft>
                      </a:pPr>
                      <a:r>
                        <a:rPr lang="en-US" sz="1200">
                          <a:effectLst/>
                          <a:latin typeface="Adobe Gothic Std B" panose="020B0800000000000000" pitchFamily="34" charset="-128"/>
                          <a:ea typeface="Adobe Gothic Std B" panose="020B0800000000000000" pitchFamily="34" charset="-128"/>
                        </a:rPr>
                        <a:t>Rubric 14</a:t>
                      </a:r>
                      <a:endParaRPr lang="en-US" sz="1100">
                        <a:effectLst/>
                        <a:latin typeface="Adobe Gothic Std B" panose="020B0800000000000000" pitchFamily="34" charset="-128"/>
                        <a:ea typeface="Adobe Gothic Std B" panose="020B0800000000000000" pitchFamily="34" charset="-128"/>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200">
                          <a:effectLst/>
                          <a:latin typeface="Adobe Gothic Std B" panose="020B0800000000000000" pitchFamily="34" charset="-128"/>
                          <a:ea typeface="Adobe Gothic Std B" panose="020B0800000000000000" pitchFamily="34" charset="-128"/>
                        </a:rPr>
                        <a:t>Assessment Commentary – Prompt 3</a:t>
                      </a:r>
                      <a:endParaRPr lang="en-US" sz="1100">
                        <a:effectLst/>
                        <a:latin typeface="Adobe Gothic Std B" panose="020B0800000000000000" pitchFamily="34" charset="-128"/>
                        <a:ea typeface="Adobe Gothic Std B" panose="020B0800000000000000" pitchFamily="34" charset="-128"/>
                        <a:cs typeface="Times New Roman" panose="02020603050405020304" pitchFamily="18" charset="0"/>
                      </a:endParaRPr>
                    </a:p>
                  </a:txBody>
                  <a:tcPr marL="68580" marR="68580" marT="0" marB="0"/>
                </a:tc>
                <a:extLst>
                  <a:ext uri="{0D108BD9-81ED-4DB2-BD59-A6C34878D82A}">
                    <a16:rowId xmlns:a16="http://schemas.microsoft.com/office/drawing/2014/main" val="3061289595"/>
                  </a:ext>
                </a:extLst>
              </a:tr>
              <a:tr h="200660">
                <a:tc>
                  <a:txBody>
                    <a:bodyPr/>
                    <a:lstStyle/>
                    <a:p>
                      <a:pPr marL="0" marR="0" algn="l">
                        <a:lnSpc>
                          <a:spcPct val="107000"/>
                        </a:lnSpc>
                        <a:spcBef>
                          <a:spcPts val="0"/>
                        </a:spcBef>
                        <a:spcAft>
                          <a:spcPts val="0"/>
                        </a:spcAft>
                      </a:pPr>
                      <a:r>
                        <a:rPr lang="en-US" sz="1200">
                          <a:effectLst/>
                          <a:latin typeface="Adobe Gothic Std B" panose="020B0800000000000000" pitchFamily="34" charset="-128"/>
                          <a:ea typeface="Adobe Gothic Std B" panose="020B0800000000000000" pitchFamily="34" charset="-128"/>
                        </a:rPr>
                        <a:t>Rubric 15</a:t>
                      </a:r>
                      <a:endParaRPr lang="en-US" sz="1100">
                        <a:effectLst/>
                        <a:latin typeface="Adobe Gothic Std B" panose="020B0800000000000000" pitchFamily="34" charset="-128"/>
                        <a:ea typeface="Adobe Gothic Std B" panose="020B0800000000000000" pitchFamily="34" charset="-128"/>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200" dirty="0">
                          <a:effectLst/>
                          <a:latin typeface="Adobe Gothic Std B" panose="020B0800000000000000" pitchFamily="34" charset="-128"/>
                          <a:ea typeface="Adobe Gothic Std B" panose="020B0800000000000000" pitchFamily="34" charset="-128"/>
                        </a:rPr>
                        <a:t>Assessment Commentary – Prompt 4</a:t>
                      </a:r>
                      <a:endParaRPr lang="en-US" sz="1100" dirty="0">
                        <a:effectLst/>
                        <a:latin typeface="Adobe Gothic Std B" panose="020B0800000000000000" pitchFamily="34" charset="-128"/>
                        <a:ea typeface="Adobe Gothic Std B" panose="020B0800000000000000" pitchFamily="34" charset="-128"/>
                        <a:cs typeface="Times New Roman" panose="02020603050405020304" pitchFamily="18" charset="0"/>
                      </a:endParaRPr>
                    </a:p>
                  </a:txBody>
                  <a:tcPr marL="68580" marR="68580" marT="0" marB="0"/>
                </a:tc>
                <a:extLst>
                  <a:ext uri="{0D108BD9-81ED-4DB2-BD59-A6C34878D82A}">
                    <a16:rowId xmlns:a16="http://schemas.microsoft.com/office/drawing/2014/main" val="643864277"/>
                  </a:ext>
                </a:extLst>
              </a:tr>
            </a:tbl>
          </a:graphicData>
        </a:graphic>
      </p:graphicFrame>
    </p:spTree>
    <p:extLst>
      <p:ext uri="{BB962C8B-B14F-4D97-AF65-F5344CB8AC3E}">
        <p14:creationId xmlns:p14="http://schemas.microsoft.com/office/powerpoint/2010/main" val="19748551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4EDB2-E474-413A-9E57-10939BF5CA8F}"/>
              </a:ext>
            </a:extLst>
          </p:cNvPr>
          <p:cNvSpPr>
            <a:spLocks noGrp="1"/>
          </p:cNvSpPr>
          <p:nvPr>
            <p:ph type="title"/>
          </p:nvPr>
        </p:nvSpPr>
        <p:spPr/>
        <p:txBody>
          <a:bodyPr/>
          <a:lstStyle/>
          <a:p>
            <a:r>
              <a:rPr lang="en-US" dirty="0"/>
              <a:t>Rubrics</a:t>
            </a:r>
          </a:p>
        </p:txBody>
      </p:sp>
      <p:sp>
        <p:nvSpPr>
          <p:cNvPr id="3" name="Content Placeholder 2">
            <a:extLst>
              <a:ext uri="{FF2B5EF4-FFF2-40B4-BE49-F238E27FC236}">
                <a16:creationId xmlns:a16="http://schemas.microsoft.com/office/drawing/2014/main" id="{261C5097-A09C-47E8-9012-597613515303}"/>
              </a:ext>
            </a:extLst>
          </p:cNvPr>
          <p:cNvSpPr>
            <a:spLocks noGrp="1"/>
          </p:cNvSpPr>
          <p:nvPr>
            <p:ph idx="1"/>
          </p:nvPr>
        </p:nvSpPr>
        <p:spPr/>
        <p:txBody>
          <a:bodyPr/>
          <a:lstStyle/>
          <a:p>
            <a:pPr lvl="1"/>
            <a:r>
              <a:rPr lang="en-US" dirty="0"/>
              <a:t>World Languages – 13 rubrics</a:t>
            </a:r>
          </a:p>
        </p:txBody>
      </p:sp>
      <p:pic>
        <p:nvPicPr>
          <p:cNvPr id="6" name="Picture 5">
            <a:extLst>
              <a:ext uri="{FF2B5EF4-FFF2-40B4-BE49-F238E27FC236}">
                <a16:creationId xmlns:a16="http://schemas.microsoft.com/office/drawing/2014/main" id="{A2155987-9DAE-4338-827E-F9A9ADE2826E}"/>
              </a:ext>
            </a:extLst>
          </p:cNvPr>
          <p:cNvPicPr>
            <a:picLocks noChangeAspect="1"/>
          </p:cNvPicPr>
          <p:nvPr/>
        </p:nvPicPr>
        <p:blipFill>
          <a:blip r:embed="rId2"/>
          <a:stretch>
            <a:fillRect/>
          </a:stretch>
        </p:blipFill>
        <p:spPr>
          <a:xfrm>
            <a:off x="1924761" y="3008763"/>
            <a:ext cx="7905750" cy="2819400"/>
          </a:xfrm>
          <a:prstGeom prst="rect">
            <a:avLst/>
          </a:prstGeom>
        </p:spPr>
      </p:pic>
    </p:spTree>
    <p:extLst>
      <p:ext uri="{BB962C8B-B14F-4D97-AF65-F5344CB8AC3E}">
        <p14:creationId xmlns:p14="http://schemas.microsoft.com/office/powerpoint/2010/main" val="2208950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093" y="407802"/>
            <a:ext cx="9875520" cy="613804"/>
          </a:xfrm>
        </p:spPr>
        <p:txBody>
          <a:bodyPr>
            <a:normAutofit fontScale="90000"/>
          </a:bodyPr>
          <a:lstStyle/>
          <a:p>
            <a:r>
              <a:rPr lang="en-US" dirty="0"/>
              <a:t>Navigating the handbook and templates</a:t>
            </a:r>
          </a:p>
        </p:txBody>
      </p:sp>
      <p:sp>
        <p:nvSpPr>
          <p:cNvPr id="3" name="Content Placeholder 2"/>
          <p:cNvSpPr>
            <a:spLocks noGrp="1"/>
          </p:cNvSpPr>
          <p:nvPr>
            <p:ph idx="1"/>
          </p:nvPr>
        </p:nvSpPr>
        <p:spPr>
          <a:xfrm>
            <a:off x="808771" y="1288043"/>
            <a:ext cx="9872871" cy="4599556"/>
          </a:xfrm>
        </p:spPr>
        <p:txBody>
          <a:bodyPr>
            <a:normAutofit fontScale="85000" lnSpcReduction="20000"/>
          </a:bodyPr>
          <a:lstStyle/>
          <a:p>
            <a:r>
              <a:rPr lang="en-US" dirty="0"/>
              <a:t>Next, each task is broken down and prompts</a:t>
            </a:r>
            <a:br>
              <a:rPr lang="en-US" dirty="0"/>
            </a:br>
            <a:r>
              <a:rPr lang="en-US" dirty="0"/>
              <a:t>from the templates are included.</a:t>
            </a:r>
          </a:p>
          <a:p>
            <a:endParaRPr lang="en-US" dirty="0"/>
          </a:p>
          <a:p>
            <a:r>
              <a:rPr lang="en-US" dirty="0"/>
              <a:t>Each task will have connections to the specific</a:t>
            </a:r>
            <a:br>
              <a:rPr lang="en-US" dirty="0"/>
            </a:br>
            <a:r>
              <a:rPr lang="en-US" dirty="0"/>
              <a:t>content area. </a:t>
            </a:r>
          </a:p>
          <a:p>
            <a:pPr lvl="1"/>
            <a:r>
              <a:rPr lang="en-US" dirty="0"/>
              <a:t>EX:  </a:t>
            </a:r>
          </a:p>
          <a:p>
            <a:pPr lvl="1"/>
            <a:endParaRPr lang="en-US" dirty="0"/>
          </a:p>
          <a:p>
            <a:pPr lvl="1"/>
            <a:endParaRPr lang="en-US" dirty="0"/>
          </a:p>
          <a:p>
            <a:pPr lvl="1"/>
            <a:endParaRPr lang="en-US" dirty="0"/>
          </a:p>
          <a:p>
            <a:pPr lvl="1"/>
            <a:endParaRPr lang="en-US" dirty="0"/>
          </a:p>
          <a:p>
            <a:r>
              <a:rPr lang="en-US" dirty="0"/>
              <a:t>Rubrics are included after each task.</a:t>
            </a:r>
          </a:p>
          <a:p>
            <a:endParaRPr lang="en-US" dirty="0"/>
          </a:p>
          <a:p>
            <a:r>
              <a:rPr lang="en-US" dirty="0"/>
              <a:t>The document, “Understanding Rubric Progressions” </a:t>
            </a:r>
            <a:br>
              <a:rPr lang="en-US" dirty="0"/>
            </a:br>
            <a:r>
              <a:rPr lang="en-US" dirty="0"/>
              <a:t>on C&amp;W outlines which rubrics correspond to the </a:t>
            </a:r>
            <a:br>
              <a:rPr lang="en-US" dirty="0"/>
            </a:br>
            <a:r>
              <a:rPr lang="en-US" dirty="0"/>
              <a:t>specific prompt questions. </a:t>
            </a:r>
          </a:p>
          <a:p>
            <a:pPr marL="45720" indent="0">
              <a:buNone/>
            </a:pPr>
            <a:endParaRPr lang="en-US" dirty="0"/>
          </a:p>
        </p:txBody>
      </p:sp>
      <p:pic>
        <p:nvPicPr>
          <p:cNvPr id="8" name="Picture 7"/>
          <p:cNvPicPr>
            <a:picLocks noChangeAspect="1"/>
          </p:cNvPicPr>
          <p:nvPr/>
        </p:nvPicPr>
        <p:blipFill>
          <a:blip r:embed="rId2"/>
          <a:stretch>
            <a:fillRect/>
          </a:stretch>
        </p:blipFill>
        <p:spPr>
          <a:xfrm>
            <a:off x="6855204" y="1172954"/>
            <a:ext cx="3907389" cy="4714645"/>
          </a:xfrm>
          <a:prstGeom prst="rect">
            <a:avLst/>
          </a:prstGeom>
        </p:spPr>
      </p:pic>
      <p:pic>
        <p:nvPicPr>
          <p:cNvPr id="9" name="Picture 8"/>
          <p:cNvPicPr>
            <a:picLocks noChangeAspect="1"/>
          </p:cNvPicPr>
          <p:nvPr/>
        </p:nvPicPr>
        <p:blipFill>
          <a:blip r:embed="rId3"/>
          <a:stretch>
            <a:fillRect/>
          </a:stretch>
        </p:blipFill>
        <p:spPr>
          <a:xfrm>
            <a:off x="1696501" y="2786981"/>
            <a:ext cx="4838700" cy="1019175"/>
          </a:xfrm>
          <a:prstGeom prst="rect">
            <a:avLst/>
          </a:prstGeom>
        </p:spPr>
      </p:pic>
    </p:spTree>
    <p:extLst>
      <p:ext uri="{BB962C8B-B14F-4D97-AF65-F5344CB8AC3E}">
        <p14:creationId xmlns:p14="http://schemas.microsoft.com/office/powerpoint/2010/main" val="18339794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the </a:t>
            </a:r>
            <a:r>
              <a:rPr lang="en-US" dirty="0" err="1"/>
              <a:t>edTPA</a:t>
            </a:r>
            <a:r>
              <a:rPr lang="en-US" dirty="0"/>
              <a:t>? </a:t>
            </a:r>
          </a:p>
        </p:txBody>
      </p:sp>
      <p:sp>
        <p:nvSpPr>
          <p:cNvPr id="3" name="Content Placeholder 2"/>
          <p:cNvSpPr>
            <a:spLocks noGrp="1"/>
          </p:cNvSpPr>
          <p:nvPr>
            <p:ph idx="1"/>
          </p:nvPr>
        </p:nvSpPr>
        <p:spPr/>
        <p:txBody>
          <a:bodyPr>
            <a:normAutofit/>
          </a:bodyPr>
          <a:lstStyle/>
          <a:p>
            <a:r>
              <a:rPr lang="en-US" dirty="0"/>
              <a:t>Pretty soon, you will be in a classroom where you hear: </a:t>
            </a:r>
          </a:p>
          <a:p>
            <a:pPr lvl="1"/>
            <a:endParaRPr lang="en-US" dirty="0"/>
          </a:p>
          <a:p>
            <a:pPr lvl="1"/>
            <a:r>
              <a:rPr lang="en-US" sz="4000" i="1" dirty="0"/>
              <a:t>WHY DO I HAVE TO DO THIS?</a:t>
            </a:r>
          </a:p>
          <a:p>
            <a:pPr lvl="1"/>
            <a:endParaRPr lang="en-US" sz="4000" i="1" dirty="0"/>
          </a:p>
          <a:p>
            <a:pPr lvl="1"/>
            <a:r>
              <a:rPr lang="en-US" sz="4000" i="1" dirty="0"/>
              <a:t>WHY IS THIS IMPORTANT?</a:t>
            </a:r>
          </a:p>
          <a:p>
            <a:pPr lvl="1"/>
            <a:endParaRPr lang="en-US" sz="4000" i="1" dirty="0"/>
          </a:p>
          <a:p>
            <a:pPr lvl="1"/>
            <a:r>
              <a:rPr lang="en-US" sz="4000" i="1" dirty="0"/>
              <a:t>CAN I USE THE BATHROOM?</a:t>
            </a:r>
          </a:p>
          <a:p>
            <a:pPr marL="274320" lvl="1" indent="0">
              <a:buNone/>
            </a:pPr>
            <a:endParaRPr lang="en-US" sz="4000" i="1" dirty="0"/>
          </a:p>
        </p:txBody>
      </p:sp>
    </p:spTree>
    <p:extLst>
      <p:ext uri="{BB962C8B-B14F-4D97-AF65-F5344CB8AC3E}">
        <p14:creationId xmlns:p14="http://schemas.microsoft.com/office/powerpoint/2010/main" val="3806309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093" y="407802"/>
            <a:ext cx="9875520" cy="613804"/>
          </a:xfrm>
        </p:spPr>
        <p:txBody>
          <a:bodyPr>
            <a:normAutofit fontScale="90000"/>
          </a:bodyPr>
          <a:lstStyle/>
          <a:p>
            <a:r>
              <a:rPr lang="en-US" dirty="0"/>
              <a:t>Navigating the handbook and templates</a:t>
            </a:r>
          </a:p>
        </p:txBody>
      </p:sp>
      <p:sp>
        <p:nvSpPr>
          <p:cNvPr id="3" name="Content Placeholder 2"/>
          <p:cNvSpPr>
            <a:spLocks noGrp="1"/>
          </p:cNvSpPr>
          <p:nvPr>
            <p:ph idx="1"/>
          </p:nvPr>
        </p:nvSpPr>
        <p:spPr>
          <a:xfrm>
            <a:off x="808771" y="1288043"/>
            <a:ext cx="9872871" cy="4599556"/>
          </a:xfrm>
        </p:spPr>
        <p:txBody>
          <a:bodyPr>
            <a:normAutofit/>
          </a:bodyPr>
          <a:lstStyle/>
          <a:p>
            <a:r>
              <a:rPr lang="en-US" dirty="0"/>
              <a:t>Read carefully. The handbook contains all the details and requirements necessary. </a:t>
            </a:r>
          </a:p>
          <a:p>
            <a:endParaRPr lang="en-US" dirty="0"/>
          </a:p>
          <a:p>
            <a:r>
              <a:rPr lang="en-US" dirty="0"/>
              <a:t>Ex: Video clip requirement for Elementary Literacy: </a:t>
            </a:r>
          </a:p>
          <a:p>
            <a:endParaRPr lang="en-US" dirty="0"/>
          </a:p>
          <a:p>
            <a:endParaRPr lang="en-US" dirty="0"/>
          </a:p>
          <a:p>
            <a:endParaRPr lang="en-US" dirty="0"/>
          </a:p>
          <a:p>
            <a:pPr marL="45720" indent="0">
              <a:buNone/>
            </a:pPr>
            <a:endParaRPr lang="en-US" dirty="0"/>
          </a:p>
          <a:p>
            <a:r>
              <a:rPr lang="en-US" dirty="0"/>
              <a:t>Ex: Early childhood number of students requirement: </a:t>
            </a:r>
          </a:p>
          <a:p>
            <a:endParaRPr lang="en-US" dirty="0"/>
          </a:p>
        </p:txBody>
      </p:sp>
      <p:pic>
        <p:nvPicPr>
          <p:cNvPr id="4" name="Picture 3"/>
          <p:cNvPicPr>
            <a:picLocks noChangeAspect="1"/>
          </p:cNvPicPr>
          <p:nvPr/>
        </p:nvPicPr>
        <p:blipFill>
          <a:blip r:embed="rId2"/>
          <a:stretch>
            <a:fillRect/>
          </a:stretch>
        </p:blipFill>
        <p:spPr>
          <a:xfrm>
            <a:off x="1733287" y="2766486"/>
            <a:ext cx="5143500" cy="1476375"/>
          </a:xfrm>
          <a:prstGeom prst="rect">
            <a:avLst/>
          </a:prstGeom>
        </p:spPr>
      </p:pic>
      <p:pic>
        <p:nvPicPr>
          <p:cNvPr id="5" name="Picture 4"/>
          <p:cNvPicPr>
            <a:picLocks noChangeAspect="1"/>
          </p:cNvPicPr>
          <p:nvPr/>
        </p:nvPicPr>
        <p:blipFill>
          <a:blip r:embed="rId3"/>
          <a:stretch>
            <a:fillRect/>
          </a:stretch>
        </p:blipFill>
        <p:spPr>
          <a:xfrm>
            <a:off x="1647332" y="5062143"/>
            <a:ext cx="4924425" cy="1647825"/>
          </a:xfrm>
          <a:prstGeom prst="rect">
            <a:avLst/>
          </a:prstGeom>
        </p:spPr>
      </p:pic>
      <p:sp>
        <p:nvSpPr>
          <p:cNvPr id="6" name="TextBox 5"/>
          <p:cNvSpPr txBox="1"/>
          <p:nvPr/>
        </p:nvSpPr>
        <p:spPr>
          <a:xfrm>
            <a:off x="8166538" y="2427890"/>
            <a:ext cx="2358521" cy="2308324"/>
          </a:xfrm>
          <a:prstGeom prst="rect">
            <a:avLst/>
          </a:prstGeom>
          <a:noFill/>
          <a:ln>
            <a:solidFill>
              <a:schemeClr val="tx1">
                <a:lumMod val="65000"/>
                <a:lumOff val="35000"/>
              </a:schemeClr>
            </a:solidFill>
          </a:ln>
        </p:spPr>
        <p:txBody>
          <a:bodyPr wrap="square" rtlCol="0">
            <a:spAutoFit/>
          </a:bodyPr>
          <a:lstStyle/>
          <a:p>
            <a:pPr marL="285750" indent="-285750">
              <a:buFont typeface="Arial" panose="020B0604020202020204" pitchFamily="34" charset="0"/>
              <a:buChar char="•"/>
            </a:pPr>
            <a:r>
              <a:rPr lang="en-US" dirty="0"/>
              <a:t>Each content area and/or grade level requirement may be different for these areas. Work with others using the same handbook. </a:t>
            </a:r>
          </a:p>
        </p:txBody>
      </p:sp>
    </p:spTree>
    <p:extLst>
      <p:ext uri="{BB962C8B-B14F-4D97-AF65-F5344CB8AC3E}">
        <p14:creationId xmlns:p14="http://schemas.microsoft.com/office/powerpoint/2010/main" val="41831365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093" y="407802"/>
            <a:ext cx="9875520" cy="613804"/>
          </a:xfrm>
        </p:spPr>
        <p:txBody>
          <a:bodyPr>
            <a:normAutofit fontScale="90000"/>
          </a:bodyPr>
          <a:lstStyle/>
          <a:p>
            <a:r>
              <a:rPr lang="en-US" dirty="0"/>
              <a:t>Navigating the handbook and templates</a:t>
            </a:r>
          </a:p>
        </p:txBody>
      </p:sp>
      <p:sp>
        <p:nvSpPr>
          <p:cNvPr id="3" name="Content Placeholder 2"/>
          <p:cNvSpPr>
            <a:spLocks noGrp="1"/>
          </p:cNvSpPr>
          <p:nvPr>
            <p:ph idx="1"/>
          </p:nvPr>
        </p:nvSpPr>
        <p:spPr>
          <a:xfrm>
            <a:off x="808771" y="1288043"/>
            <a:ext cx="9872871" cy="4599556"/>
          </a:xfrm>
        </p:spPr>
        <p:txBody>
          <a:bodyPr>
            <a:normAutofit/>
          </a:bodyPr>
          <a:lstStyle/>
          <a:p>
            <a:r>
              <a:rPr lang="en-US" b="1" u="sng" dirty="0"/>
              <a:t>Read carefully and plan ahead!</a:t>
            </a:r>
          </a:p>
          <a:p>
            <a:r>
              <a:rPr lang="en-US" dirty="0"/>
              <a:t>Example: Task 3 (Assessment) from Secondary Social Studies/History:  </a:t>
            </a:r>
          </a:p>
          <a:p>
            <a:endParaRPr lang="en-US" dirty="0"/>
          </a:p>
          <a:p>
            <a:endParaRPr lang="en-US" dirty="0"/>
          </a:p>
        </p:txBody>
      </p:sp>
      <p:pic>
        <p:nvPicPr>
          <p:cNvPr id="7" name="Picture 6"/>
          <p:cNvPicPr>
            <a:picLocks noChangeAspect="1"/>
          </p:cNvPicPr>
          <p:nvPr/>
        </p:nvPicPr>
        <p:blipFill>
          <a:blip r:embed="rId2"/>
          <a:stretch>
            <a:fillRect/>
          </a:stretch>
        </p:blipFill>
        <p:spPr>
          <a:xfrm>
            <a:off x="946324" y="2377932"/>
            <a:ext cx="5307223" cy="1878757"/>
          </a:xfrm>
          <a:prstGeom prst="rect">
            <a:avLst/>
          </a:prstGeom>
        </p:spPr>
      </p:pic>
      <p:pic>
        <p:nvPicPr>
          <p:cNvPr id="9" name="Picture 8"/>
          <p:cNvPicPr>
            <a:picLocks noChangeAspect="1"/>
          </p:cNvPicPr>
          <p:nvPr/>
        </p:nvPicPr>
        <p:blipFill>
          <a:blip r:embed="rId3"/>
          <a:stretch>
            <a:fillRect/>
          </a:stretch>
        </p:blipFill>
        <p:spPr>
          <a:xfrm>
            <a:off x="6621386" y="2408839"/>
            <a:ext cx="4914900" cy="1847850"/>
          </a:xfrm>
          <a:prstGeom prst="rect">
            <a:avLst/>
          </a:prstGeom>
        </p:spPr>
      </p:pic>
      <p:pic>
        <p:nvPicPr>
          <p:cNvPr id="2050" name="Picture 2" descr="Image result for read carefully 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635061" y="4315623"/>
            <a:ext cx="3727373" cy="2094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7184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093" y="407802"/>
            <a:ext cx="9875520" cy="613804"/>
          </a:xfrm>
        </p:spPr>
        <p:txBody>
          <a:bodyPr>
            <a:normAutofit fontScale="90000"/>
          </a:bodyPr>
          <a:lstStyle/>
          <a:p>
            <a:r>
              <a:rPr lang="en-US" dirty="0"/>
              <a:t>Navigating the handbook and templates</a:t>
            </a:r>
          </a:p>
        </p:txBody>
      </p:sp>
      <p:sp>
        <p:nvSpPr>
          <p:cNvPr id="3" name="Content Placeholder 2"/>
          <p:cNvSpPr>
            <a:spLocks noGrp="1"/>
          </p:cNvSpPr>
          <p:nvPr>
            <p:ph idx="1"/>
          </p:nvPr>
        </p:nvSpPr>
        <p:spPr>
          <a:xfrm>
            <a:off x="808771" y="1288043"/>
            <a:ext cx="9872871" cy="4599556"/>
          </a:xfrm>
        </p:spPr>
        <p:txBody>
          <a:bodyPr>
            <a:normAutofit/>
          </a:bodyPr>
          <a:lstStyle/>
          <a:p>
            <a:r>
              <a:rPr lang="en-US" dirty="0"/>
              <a:t>Confused about what to submit or include? Refer to the evidence charts at the end of the handbooks or on C&amp;W. </a:t>
            </a:r>
          </a:p>
          <a:p>
            <a:pPr marL="45720" indent="0">
              <a:buNone/>
            </a:pPr>
            <a:endParaRPr lang="en-US" dirty="0"/>
          </a:p>
          <a:p>
            <a:endParaRPr lang="en-US" dirty="0"/>
          </a:p>
          <a:p>
            <a:endParaRPr lang="en-US" dirty="0"/>
          </a:p>
        </p:txBody>
      </p:sp>
      <p:pic>
        <p:nvPicPr>
          <p:cNvPr id="4" name="Picture 3"/>
          <p:cNvPicPr>
            <a:picLocks noChangeAspect="1"/>
          </p:cNvPicPr>
          <p:nvPr/>
        </p:nvPicPr>
        <p:blipFill>
          <a:blip r:embed="rId2"/>
          <a:stretch>
            <a:fillRect/>
          </a:stretch>
        </p:blipFill>
        <p:spPr>
          <a:xfrm>
            <a:off x="1040525" y="2139356"/>
            <a:ext cx="8813417" cy="4311795"/>
          </a:xfrm>
          <a:prstGeom prst="rect">
            <a:avLst/>
          </a:prstGeom>
        </p:spPr>
      </p:pic>
    </p:spTree>
    <p:extLst>
      <p:ext uri="{BB962C8B-B14F-4D97-AF65-F5344CB8AC3E}">
        <p14:creationId xmlns:p14="http://schemas.microsoft.com/office/powerpoint/2010/main" val="21594796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093" y="407802"/>
            <a:ext cx="9875520" cy="613804"/>
          </a:xfrm>
        </p:spPr>
        <p:txBody>
          <a:bodyPr>
            <a:normAutofit fontScale="90000"/>
          </a:bodyPr>
          <a:lstStyle/>
          <a:p>
            <a:r>
              <a:rPr lang="en-US" dirty="0"/>
              <a:t>Navigating the handbook and templates</a:t>
            </a:r>
          </a:p>
        </p:txBody>
      </p:sp>
      <p:sp>
        <p:nvSpPr>
          <p:cNvPr id="3" name="Content Placeholder 2"/>
          <p:cNvSpPr>
            <a:spLocks noGrp="1"/>
          </p:cNvSpPr>
          <p:nvPr>
            <p:ph idx="1"/>
          </p:nvPr>
        </p:nvSpPr>
        <p:spPr>
          <a:xfrm>
            <a:off x="808771" y="1288043"/>
            <a:ext cx="9872871" cy="4599556"/>
          </a:xfrm>
        </p:spPr>
        <p:txBody>
          <a:bodyPr>
            <a:normAutofit/>
          </a:bodyPr>
          <a:lstStyle/>
          <a:p>
            <a:r>
              <a:rPr lang="en-US" dirty="0"/>
              <a:t>Glossary for terms and definitions located at the end of the handbook: </a:t>
            </a:r>
          </a:p>
          <a:p>
            <a:pPr marL="45720" indent="0">
              <a:buNone/>
            </a:pPr>
            <a:endParaRPr lang="en-US" dirty="0"/>
          </a:p>
          <a:p>
            <a:endParaRPr lang="en-US" dirty="0"/>
          </a:p>
          <a:p>
            <a:endParaRPr lang="en-US" dirty="0"/>
          </a:p>
        </p:txBody>
      </p:sp>
      <p:pic>
        <p:nvPicPr>
          <p:cNvPr id="5" name="Picture 4"/>
          <p:cNvPicPr>
            <a:picLocks noChangeAspect="1"/>
          </p:cNvPicPr>
          <p:nvPr/>
        </p:nvPicPr>
        <p:blipFill>
          <a:blip r:embed="rId2"/>
          <a:stretch>
            <a:fillRect/>
          </a:stretch>
        </p:blipFill>
        <p:spPr>
          <a:xfrm>
            <a:off x="2542629" y="1797269"/>
            <a:ext cx="4356821" cy="4458324"/>
          </a:xfrm>
          <a:prstGeom prst="rect">
            <a:avLst/>
          </a:prstGeom>
        </p:spPr>
      </p:pic>
    </p:spTree>
    <p:extLst>
      <p:ext uri="{BB962C8B-B14F-4D97-AF65-F5344CB8AC3E}">
        <p14:creationId xmlns:p14="http://schemas.microsoft.com/office/powerpoint/2010/main" val="12453183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9875520" cy="780288"/>
          </a:xfrm>
        </p:spPr>
        <p:txBody>
          <a:bodyPr/>
          <a:lstStyle/>
          <a:p>
            <a:r>
              <a:rPr lang="en-US" dirty="0" err="1"/>
              <a:t>edTPA</a:t>
            </a:r>
            <a:r>
              <a:rPr lang="en-US" dirty="0"/>
              <a:t> Support</a:t>
            </a:r>
          </a:p>
        </p:txBody>
      </p:sp>
      <p:sp>
        <p:nvSpPr>
          <p:cNvPr id="3" name="Content Placeholder 2"/>
          <p:cNvSpPr>
            <a:spLocks noGrp="1"/>
          </p:cNvSpPr>
          <p:nvPr>
            <p:ph idx="1"/>
          </p:nvPr>
        </p:nvSpPr>
        <p:spPr>
          <a:xfrm>
            <a:off x="731520" y="1542288"/>
            <a:ext cx="10942320" cy="5004815"/>
          </a:xfrm>
        </p:spPr>
        <p:txBody>
          <a:bodyPr>
            <a:normAutofit/>
          </a:bodyPr>
          <a:lstStyle/>
          <a:p>
            <a:r>
              <a:rPr lang="en-US" u="sng" dirty="0"/>
              <a:t>C&amp;W has built in resources</a:t>
            </a:r>
          </a:p>
          <a:p>
            <a:pPr lvl="1"/>
            <a:r>
              <a:rPr lang="en-US" dirty="0"/>
              <a:t>Suggests which file types to include, Making Good Choices document, advice for videoing and trimming</a:t>
            </a:r>
          </a:p>
          <a:p>
            <a:pPr lvl="1"/>
            <a:r>
              <a:rPr lang="en-US" dirty="0"/>
              <a:t>We will look at these on the writing day! </a:t>
            </a:r>
          </a:p>
          <a:p>
            <a:r>
              <a:rPr lang="en-US" u="sng" dirty="0"/>
              <a:t>Video support</a:t>
            </a:r>
          </a:p>
          <a:p>
            <a:pPr lvl="1"/>
            <a:r>
              <a:rPr lang="en-US" dirty="0"/>
              <a:t>There are a few swivels to check out from Concordia</a:t>
            </a:r>
          </a:p>
          <a:p>
            <a:pPr lvl="1"/>
            <a:r>
              <a:rPr lang="en-US" dirty="0"/>
              <a:t>Use resources at your school or your own devices </a:t>
            </a:r>
          </a:p>
          <a:p>
            <a:pPr lvl="1"/>
            <a:r>
              <a:rPr lang="en-US" dirty="0"/>
              <a:t>Resources are also posted on the CUNE education website: </a:t>
            </a:r>
            <a:r>
              <a:rPr lang="en-US" dirty="0">
                <a:hlinkClick r:id="rId2"/>
              </a:rPr>
              <a:t>https://wp.cune.edu/educationdepartment/edtpa/task-2-instruction-video-suggestions/</a:t>
            </a:r>
            <a:endParaRPr lang="en-US" dirty="0"/>
          </a:p>
          <a:p>
            <a:r>
              <a:rPr lang="en-US" u="sng" dirty="0"/>
              <a:t>Support during seminars</a:t>
            </a:r>
          </a:p>
          <a:p>
            <a:pPr lvl="1"/>
            <a:r>
              <a:rPr lang="en-US" dirty="0"/>
              <a:t>Work with your fellow student teachers</a:t>
            </a:r>
          </a:p>
          <a:p>
            <a:pPr lvl="1"/>
            <a:r>
              <a:rPr lang="en-US" dirty="0"/>
              <a:t>I will visit seminars for registration information</a:t>
            </a:r>
          </a:p>
          <a:p>
            <a:pPr lvl="1"/>
            <a:r>
              <a:rPr lang="en-US" b="1" u="sng" dirty="0"/>
              <a:t>THE EDTPA REPRESENTS YOUR TEACHING. THEREFORE, WE CANNOT PROVIDE SPECIFICS ON WHAT TO WRITE OR READ THROUGH YOUR RESPONSES FOR FEEDBACK. </a:t>
            </a:r>
          </a:p>
        </p:txBody>
      </p:sp>
    </p:spTree>
    <p:extLst>
      <p:ext uri="{BB962C8B-B14F-4D97-AF65-F5344CB8AC3E}">
        <p14:creationId xmlns:p14="http://schemas.microsoft.com/office/powerpoint/2010/main" val="30154418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0351" y="117716"/>
            <a:ext cx="9875520" cy="1356360"/>
          </a:xfrm>
        </p:spPr>
        <p:txBody>
          <a:bodyPr/>
          <a:lstStyle/>
          <a:p>
            <a:r>
              <a:rPr lang="en-US" dirty="0" err="1"/>
              <a:t>edTPA</a:t>
            </a:r>
            <a:r>
              <a:rPr lang="en-US" dirty="0"/>
              <a:t> Support</a:t>
            </a:r>
          </a:p>
        </p:txBody>
      </p:sp>
      <p:sp>
        <p:nvSpPr>
          <p:cNvPr id="3" name="Content Placeholder 2"/>
          <p:cNvSpPr>
            <a:spLocks noGrp="1"/>
          </p:cNvSpPr>
          <p:nvPr>
            <p:ph idx="1"/>
          </p:nvPr>
        </p:nvSpPr>
        <p:spPr>
          <a:xfrm>
            <a:off x="403598" y="1406284"/>
            <a:ext cx="11470990" cy="5057577"/>
          </a:xfrm>
        </p:spPr>
        <p:txBody>
          <a:bodyPr>
            <a:normAutofit fontScale="85000" lnSpcReduction="10000"/>
          </a:bodyPr>
          <a:lstStyle/>
          <a:p>
            <a:r>
              <a:rPr lang="en-US" u="sng" dirty="0"/>
              <a:t>Rubrics</a:t>
            </a:r>
          </a:p>
          <a:p>
            <a:pPr lvl="1"/>
            <a:r>
              <a:rPr lang="en-US" dirty="0"/>
              <a:t>The rubrics outline expectations for each prompt. Use the rubrics to help you plan for and answer each prompt. </a:t>
            </a:r>
          </a:p>
          <a:p>
            <a:pPr lvl="1"/>
            <a:endParaRPr lang="en-US" dirty="0"/>
          </a:p>
          <a:p>
            <a:r>
              <a:rPr lang="en-US" u="sng" dirty="0" err="1"/>
              <a:t>edTPA</a:t>
            </a:r>
            <a:r>
              <a:rPr lang="en-US" u="sng" dirty="0"/>
              <a:t> Office Hours – THOM 214D</a:t>
            </a:r>
          </a:p>
          <a:p>
            <a:pPr lvl="2"/>
            <a:r>
              <a:rPr lang="en-US" dirty="0"/>
              <a:t>Tuesdays: 3:45 – 5:30 from January 16</a:t>
            </a:r>
            <a:r>
              <a:rPr lang="en-US" baseline="30000" dirty="0"/>
              <a:t>th</a:t>
            </a:r>
            <a:r>
              <a:rPr lang="en-US" dirty="0"/>
              <a:t> and ending February 27</a:t>
            </a:r>
            <a:r>
              <a:rPr lang="en-US" baseline="30000" dirty="0"/>
              <a:t>th</a:t>
            </a:r>
            <a:r>
              <a:rPr lang="en-US" dirty="0"/>
              <a:t>  </a:t>
            </a:r>
          </a:p>
          <a:p>
            <a:pPr lvl="2"/>
            <a:r>
              <a:rPr lang="en-US" dirty="0"/>
              <a:t>By appointment (Can meet via Blackboard Collaborate, just let me know!)</a:t>
            </a:r>
          </a:p>
          <a:p>
            <a:pPr lvl="2"/>
            <a:endParaRPr lang="en-US" dirty="0"/>
          </a:p>
          <a:p>
            <a:pPr marL="45720" indent="0">
              <a:buNone/>
            </a:pPr>
            <a:r>
              <a:rPr lang="en-US" u="sng" dirty="0"/>
              <a:t>Optional Writing Days – THOM 111 and 113 </a:t>
            </a:r>
          </a:p>
          <a:p>
            <a:pPr lvl="2"/>
            <a:r>
              <a:rPr lang="en-US" dirty="0"/>
              <a:t>Saturday, February 3</a:t>
            </a:r>
            <a:r>
              <a:rPr lang="en-US" baseline="30000" dirty="0"/>
              <a:t>rd</a:t>
            </a:r>
            <a:r>
              <a:rPr lang="en-US" dirty="0"/>
              <a:t>, 9:00 – 12:00</a:t>
            </a:r>
          </a:p>
          <a:p>
            <a:pPr lvl="2"/>
            <a:r>
              <a:rPr lang="en-US" dirty="0"/>
              <a:t>Saturday, February 17</a:t>
            </a:r>
            <a:r>
              <a:rPr lang="en-US" baseline="30000" dirty="0"/>
              <a:t>th</a:t>
            </a:r>
            <a:r>
              <a:rPr lang="en-US" dirty="0"/>
              <a:t>, 9:00 – 12:00</a:t>
            </a:r>
          </a:p>
          <a:p>
            <a:pPr lvl="2"/>
            <a:r>
              <a:rPr lang="en-US" dirty="0"/>
              <a:t>Sunday, February 25</a:t>
            </a:r>
            <a:r>
              <a:rPr lang="en-US" baseline="30000" dirty="0"/>
              <a:t>th</a:t>
            </a:r>
            <a:r>
              <a:rPr lang="en-US" dirty="0"/>
              <a:t>, 3:00 – 6:00</a:t>
            </a:r>
          </a:p>
          <a:p>
            <a:pPr marL="45720" indent="0">
              <a:buNone/>
            </a:pPr>
            <a:endParaRPr lang="en-US" dirty="0"/>
          </a:p>
          <a:p>
            <a:r>
              <a:rPr lang="en-US" u="sng" dirty="0"/>
              <a:t>Your cooperating teacher</a:t>
            </a:r>
          </a:p>
          <a:p>
            <a:pPr lvl="1"/>
            <a:r>
              <a:rPr lang="en-US" dirty="0"/>
              <a:t>Can assist with providing some of the context for learning information, permission slips  and technology support.</a:t>
            </a:r>
          </a:p>
          <a:p>
            <a:pPr lvl="1"/>
            <a:r>
              <a:rPr lang="en-US" dirty="0"/>
              <a:t>They are not to provide you with examples of what to write or to revise your prompts</a:t>
            </a:r>
          </a:p>
          <a:p>
            <a:pPr lvl="1"/>
            <a:r>
              <a:rPr lang="en-US" dirty="0"/>
              <a:t>Share with them this process, keep them in the loop! </a:t>
            </a:r>
          </a:p>
        </p:txBody>
      </p:sp>
    </p:spTree>
    <p:extLst>
      <p:ext uri="{BB962C8B-B14F-4D97-AF65-F5344CB8AC3E}">
        <p14:creationId xmlns:p14="http://schemas.microsoft.com/office/powerpoint/2010/main" val="16096220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edTPA</a:t>
            </a:r>
            <a:r>
              <a:rPr lang="en-US" dirty="0"/>
              <a:t> Support</a:t>
            </a:r>
          </a:p>
        </p:txBody>
      </p:sp>
      <p:sp>
        <p:nvSpPr>
          <p:cNvPr id="3" name="Content Placeholder 2"/>
          <p:cNvSpPr>
            <a:spLocks noGrp="1"/>
          </p:cNvSpPr>
          <p:nvPr>
            <p:ph idx="1"/>
          </p:nvPr>
        </p:nvSpPr>
        <p:spPr/>
        <p:txBody>
          <a:bodyPr>
            <a:normAutofit fontScale="92500" lnSpcReduction="10000"/>
          </a:bodyPr>
          <a:lstStyle/>
          <a:p>
            <a:r>
              <a:rPr lang="en-US" dirty="0"/>
              <a:t>edTPA Work Day: Monday, February 12</a:t>
            </a:r>
            <a:r>
              <a:rPr lang="en-US" baseline="30000" dirty="0"/>
              <a:t>th</a:t>
            </a:r>
            <a:r>
              <a:rPr lang="en-US" dirty="0"/>
              <a:t> </a:t>
            </a:r>
          </a:p>
          <a:p>
            <a:pPr lvl="1"/>
            <a:endParaRPr lang="en-US" sz="1300" i="1" dirty="0"/>
          </a:p>
          <a:p>
            <a:pPr marL="45720" indent="0">
              <a:buNone/>
            </a:pPr>
            <a:endParaRPr lang="en-US" dirty="0"/>
          </a:p>
          <a:p>
            <a:r>
              <a:rPr lang="en-US" dirty="0"/>
              <a:t>Excused from student teaching that day (inform your cooperating teacher well in advance)</a:t>
            </a:r>
          </a:p>
          <a:p>
            <a:endParaRPr lang="en-US" dirty="0"/>
          </a:p>
          <a:p>
            <a:r>
              <a:rPr lang="en-US" dirty="0"/>
              <a:t>THOM 111-113 is reserved on campus (9:00 – 5:00)</a:t>
            </a:r>
          </a:p>
          <a:p>
            <a:r>
              <a:rPr lang="en-US" dirty="0"/>
              <a:t>9:00 – 12:00 is mandatory: information will be provided for transferring your edTPA to Pearson</a:t>
            </a:r>
          </a:p>
          <a:p>
            <a:endParaRPr lang="en-US" dirty="0"/>
          </a:p>
          <a:p>
            <a:r>
              <a:rPr lang="en-US" dirty="0"/>
              <a:t>You cannot wait until this day to start writing. Spending two hours each week on the prompts should have you well on your way. </a:t>
            </a:r>
          </a:p>
        </p:txBody>
      </p:sp>
      <p:pic>
        <p:nvPicPr>
          <p:cNvPr id="4" name="Picture 3"/>
          <p:cNvPicPr>
            <a:picLocks noChangeAspect="1"/>
          </p:cNvPicPr>
          <p:nvPr/>
        </p:nvPicPr>
        <p:blipFill>
          <a:blip r:embed="rId2"/>
          <a:stretch>
            <a:fillRect/>
          </a:stretch>
        </p:blipFill>
        <p:spPr>
          <a:xfrm>
            <a:off x="7079513" y="419947"/>
            <a:ext cx="3341896" cy="2482427"/>
          </a:xfrm>
          <a:prstGeom prst="rect">
            <a:avLst/>
          </a:prstGeom>
        </p:spPr>
      </p:pic>
    </p:spTree>
    <p:extLst>
      <p:ext uri="{BB962C8B-B14F-4D97-AF65-F5344CB8AC3E}">
        <p14:creationId xmlns:p14="http://schemas.microsoft.com/office/powerpoint/2010/main" val="28453310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720" y="-60960"/>
            <a:ext cx="9875520" cy="1356360"/>
          </a:xfrm>
        </p:spPr>
        <p:txBody>
          <a:bodyPr/>
          <a:lstStyle/>
          <a:p>
            <a:r>
              <a:rPr lang="en-US" dirty="0" err="1"/>
              <a:t>edTPA</a:t>
            </a:r>
            <a:r>
              <a:rPr lang="en-US" dirty="0"/>
              <a:t> Timeline </a:t>
            </a:r>
          </a:p>
        </p:txBody>
      </p:sp>
      <p:sp>
        <p:nvSpPr>
          <p:cNvPr id="7" name="TextBox 6"/>
          <p:cNvSpPr txBox="1"/>
          <p:nvPr/>
        </p:nvSpPr>
        <p:spPr>
          <a:xfrm>
            <a:off x="6185593" y="5652573"/>
            <a:ext cx="5452686" cy="646331"/>
          </a:xfrm>
          <a:prstGeom prst="rect">
            <a:avLst/>
          </a:prstGeom>
          <a:noFill/>
        </p:spPr>
        <p:txBody>
          <a:bodyPr wrap="square" rtlCol="0">
            <a:spAutoFit/>
          </a:bodyPr>
          <a:lstStyle/>
          <a:p>
            <a:pPr marL="171450" indent="-171450">
              <a:buFont typeface="Arial" panose="020B0604020202020204" pitchFamily="34" charset="0"/>
              <a:buChar char="•"/>
            </a:pPr>
            <a:r>
              <a:rPr lang="en-US" sz="1200" dirty="0"/>
              <a:t>The schedule for videoing is a suggestion. Depending on your placement, you may video sooner or later. This suggested schedule is to help you keep on track. </a:t>
            </a:r>
          </a:p>
          <a:p>
            <a:endParaRPr lang="en-US" sz="1200" dirty="0"/>
          </a:p>
        </p:txBody>
      </p:sp>
      <p:sp>
        <p:nvSpPr>
          <p:cNvPr id="9" name="TextBox 8">
            <a:extLst>
              <a:ext uri="{FF2B5EF4-FFF2-40B4-BE49-F238E27FC236}">
                <a16:creationId xmlns:a16="http://schemas.microsoft.com/office/drawing/2014/main" id="{EA7E763A-D2FC-4AB6-ABA1-163CD057CEA3}"/>
              </a:ext>
            </a:extLst>
          </p:cNvPr>
          <p:cNvSpPr txBox="1"/>
          <p:nvPr/>
        </p:nvSpPr>
        <p:spPr>
          <a:xfrm>
            <a:off x="719326" y="1765301"/>
            <a:ext cx="5285232" cy="2585323"/>
          </a:xfrm>
          <a:prstGeom prst="rect">
            <a:avLst/>
          </a:prstGeom>
          <a:noFill/>
          <a:ln>
            <a:solidFill>
              <a:schemeClr val="tx1"/>
            </a:solidFill>
          </a:ln>
        </p:spPr>
        <p:txBody>
          <a:bodyPr wrap="square" rtlCol="0">
            <a:spAutoFit/>
          </a:bodyPr>
          <a:lstStyle/>
          <a:p>
            <a:r>
              <a:rPr lang="en-US" dirty="0" err="1"/>
              <a:t>edTPA</a:t>
            </a:r>
            <a:r>
              <a:rPr lang="en-US" dirty="0"/>
              <a:t> Due Date: Tuesday, February 27</a:t>
            </a:r>
            <a:r>
              <a:rPr lang="en-US" baseline="30000" dirty="0"/>
              <a:t>th</a:t>
            </a:r>
            <a:r>
              <a:rPr lang="en-US" dirty="0"/>
              <a:t> @ midnight</a:t>
            </a:r>
          </a:p>
          <a:p>
            <a:endParaRPr lang="en-US" dirty="0"/>
          </a:p>
          <a:p>
            <a:r>
              <a:rPr lang="en-US" dirty="0"/>
              <a:t>*Transferred from C&amp;W to Pearson and submitted for scoring! </a:t>
            </a:r>
          </a:p>
          <a:p>
            <a:endParaRPr lang="en-US" dirty="0"/>
          </a:p>
          <a:p>
            <a:r>
              <a:rPr lang="en-US" sz="1800" b="1" u="sng" dirty="0"/>
              <a:t>YOU CANNOT PROCEDE TO STUDENT TEACHING II IF YOU FAIL TO SUBMIT YOUR EDTPA FOR SCORING! </a:t>
            </a:r>
          </a:p>
          <a:p>
            <a:endParaRPr lang="en-US" dirty="0"/>
          </a:p>
        </p:txBody>
      </p:sp>
      <p:pic>
        <p:nvPicPr>
          <p:cNvPr id="5" name="Picture 4">
            <a:extLst>
              <a:ext uri="{FF2B5EF4-FFF2-40B4-BE49-F238E27FC236}">
                <a16:creationId xmlns:a16="http://schemas.microsoft.com/office/drawing/2014/main" id="{9EA6756C-B9A0-749D-5AC5-032703DB7409}"/>
              </a:ext>
            </a:extLst>
          </p:cNvPr>
          <p:cNvPicPr>
            <a:picLocks noChangeAspect="1"/>
          </p:cNvPicPr>
          <p:nvPr/>
        </p:nvPicPr>
        <p:blipFill>
          <a:blip r:embed="rId2"/>
          <a:stretch>
            <a:fillRect/>
          </a:stretch>
        </p:blipFill>
        <p:spPr>
          <a:xfrm>
            <a:off x="6673617" y="293979"/>
            <a:ext cx="4687193" cy="2787443"/>
          </a:xfrm>
          <a:prstGeom prst="rect">
            <a:avLst/>
          </a:prstGeom>
        </p:spPr>
      </p:pic>
      <p:pic>
        <p:nvPicPr>
          <p:cNvPr id="10" name="Picture 9">
            <a:extLst>
              <a:ext uri="{FF2B5EF4-FFF2-40B4-BE49-F238E27FC236}">
                <a16:creationId xmlns:a16="http://schemas.microsoft.com/office/drawing/2014/main" id="{979D033D-9AEB-1C36-29B2-84B401ACF275}"/>
              </a:ext>
            </a:extLst>
          </p:cNvPr>
          <p:cNvPicPr>
            <a:picLocks noChangeAspect="1"/>
          </p:cNvPicPr>
          <p:nvPr/>
        </p:nvPicPr>
        <p:blipFill>
          <a:blip r:embed="rId3"/>
          <a:stretch>
            <a:fillRect/>
          </a:stretch>
        </p:blipFill>
        <p:spPr>
          <a:xfrm>
            <a:off x="6673617" y="3081422"/>
            <a:ext cx="4809689" cy="1826138"/>
          </a:xfrm>
          <a:prstGeom prst="rect">
            <a:avLst/>
          </a:prstGeom>
        </p:spPr>
      </p:pic>
    </p:spTree>
    <p:extLst>
      <p:ext uri="{BB962C8B-B14F-4D97-AF65-F5344CB8AC3E}">
        <p14:creationId xmlns:p14="http://schemas.microsoft.com/office/powerpoint/2010/main" val="32516436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7775" y="114299"/>
            <a:ext cx="9875520" cy="1356360"/>
          </a:xfrm>
        </p:spPr>
        <p:txBody>
          <a:bodyPr/>
          <a:lstStyle/>
          <a:p>
            <a:r>
              <a:rPr lang="en-US" dirty="0"/>
              <a:t>Resources on the website	</a:t>
            </a:r>
          </a:p>
        </p:txBody>
      </p:sp>
      <p:sp>
        <p:nvSpPr>
          <p:cNvPr id="3" name="Content Placeholder 2"/>
          <p:cNvSpPr>
            <a:spLocks noGrp="1"/>
          </p:cNvSpPr>
          <p:nvPr>
            <p:ph idx="1"/>
          </p:nvPr>
        </p:nvSpPr>
        <p:spPr>
          <a:xfrm>
            <a:off x="942274" y="1109235"/>
            <a:ext cx="9872871" cy="4038600"/>
          </a:xfrm>
        </p:spPr>
        <p:txBody>
          <a:bodyPr/>
          <a:lstStyle/>
          <a:p>
            <a:r>
              <a:rPr lang="en-US" dirty="0">
                <a:hlinkClick r:id="rId2"/>
              </a:rPr>
              <a:t>https://wp.cune.edu/educationdepartment/edtpa/</a:t>
            </a:r>
            <a:endParaRPr lang="en-US" dirty="0"/>
          </a:p>
          <a:p>
            <a:pPr marL="274320" lvl="1" indent="0">
              <a:buNone/>
            </a:pPr>
            <a:endParaRPr lang="en-US" dirty="0"/>
          </a:p>
          <a:p>
            <a:pPr marL="274320" lvl="1" indent="0">
              <a:buNone/>
            </a:pPr>
            <a:r>
              <a:rPr lang="en-US" dirty="0"/>
              <a:t>Resources Tab: </a:t>
            </a:r>
          </a:p>
        </p:txBody>
      </p:sp>
      <p:cxnSp>
        <p:nvCxnSpPr>
          <p:cNvPr id="6" name="Straight Arrow Connector 5"/>
          <p:cNvCxnSpPr/>
          <p:nvPr/>
        </p:nvCxnSpPr>
        <p:spPr>
          <a:xfrm flipV="1">
            <a:off x="7460243" y="5215233"/>
            <a:ext cx="1324303" cy="8261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8935895" y="4786411"/>
            <a:ext cx="1879250" cy="954107"/>
          </a:xfrm>
          <a:prstGeom prst="rect">
            <a:avLst/>
          </a:prstGeom>
          <a:noFill/>
        </p:spPr>
        <p:txBody>
          <a:bodyPr wrap="square" rtlCol="0">
            <a:spAutoFit/>
          </a:bodyPr>
          <a:lstStyle/>
          <a:p>
            <a:r>
              <a:rPr lang="en-US" sz="1400" dirty="0"/>
              <a:t>Elementary Literacy: See this document to assist with planning your central focus. </a:t>
            </a:r>
          </a:p>
        </p:txBody>
      </p:sp>
      <p:sp>
        <p:nvSpPr>
          <p:cNvPr id="8" name="TextBox 7"/>
          <p:cNvSpPr txBox="1"/>
          <p:nvPr/>
        </p:nvSpPr>
        <p:spPr>
          <a:xfrm>
            <a:off x="1079938" y="5087239"/>
            <a:ext cx="1879250" cy="523220"/>
          </a:xfrm>
          <a:prstGeom prst="rect">
            <a:avLst/>
          </a:prstGeom>
          <a:noFill/>
        </p:spPr>
        <p:txBody>
          <a:bodyPr wrap="square" rtlCol="0">
            <a:spAutoFit/>
          </a:bodyPr>
          <a:lstStyle/>
          <a:p>
            <a:r>
              <a:rPr lang="en-US" sz="1400" dirty="0"/>
              <a:t>Virtual Learning Guidance: </a:t>
            </a:r>
          </a:p>
        </p:txBody>
      </p:sp>
      <p:cxnSp>
        <p:nvCxnSpPr>
          <p:cNvPr id="9" name="Straight Arrow Connector 8"/>
          <p:cNvCxnSpPr>
            <a:cxnSpLocks/>
          </p:cNvCxnSpPr>
          <p:nvPr/>
        </p:nvCxnSpPr>
        <p:spPr>
          <a:xfrm flipH="1" flipV="1">
            <a:off x="2251316" y="5448663"/>
            <a:ext cx="2027257" cy="7678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78FD12F-5D56-4CB6-96D8-3F6C198167CA}"/>
              </a:ext>
            </a:extLst>
          </p:cNvPr>
          <p:cNvPicPr>
            <a:picLocks noChangeAspect="1"/>
          </p:cNvPicPr>
          <p:nvPr/>
        </p:nvPicPr>
        <p:blipFill>
          <a:blip r:embed="rId3"/>
          <a:stretch>
            <a:fillRect/>
          </a:stretch>
        </p:blipFill>
        <p:spPr>
          <a:xfrm>
            <a:off x="3821561" y="1736465"/>
            <a:ext cx="4150579" cy="4708478"/>
          </a:xfrm>
          <a:prstGeom prst="rect">
            <a:avLst/>
          </a:prstGeom>
        </p:spPr>
      </p:pic>
    </p:spTree>
    <p:extLst>
      <p:ext uri="{BB962C8B-B14F-4D97-AF65-F5344CB8AC3E}">
        <p14:creationId xmlns:p14="http://schemas.microsoft.com/office/powerpoint/2010/main" val="15235325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9938" y="168165"/>
            <a:ext cx="9875520" cy="1356360"/>
          </a:xfrm>
        </p:spPr>
        <p:txBody>
          <a:bodyPr/>
          <a:lstStyle/>
          <a:p>
            <a:r>
              <a:rPr lang="en-US" dirty="0"/>
              <a:t>Resources on the website	</a:t>
            </a:r>
          </a:p>
        </p:txBody>
      </p:sp>
      <p:sp>
        <p:nvSpPr>
          <p:cNvPr id="3" name="Content Placeholder 2"/>
          <p:cNvSpPr>
            <a:spLocks noGrp="1"/>
          </p:cNvSpPr>
          <p:nvPr>
            <p:ph idx="1"/>
          </p:nvPr>
        </p:nvSpPr>
        <p:spPr>
          <a:xfrm>
            <a:off x="323193" y="1237593"/>
            <a:ext cx="9872871" cy="4038600"/>
          </a:xfrm>
        </p:spPr>
        <p:txBody>
          <a:bodyPr/>
          <a:lstStyle/>
          <a:p>
            <a:r>
              <a:rPr lang="en-US" dirty="0">
                <a:hlinkClick r:id="rId2"/>
              </a:rPr>
              <a:t>https://wp.cune.edu/educationdepartment/edtpa/</a:t>
            </a:r>
            <a:endParaRPr lang="en-US" dirty="0"/>
          </a:p>
          <a:p>
            <a:pPr marL="274320" lvl="1" indent="0">
              <a:buNone/>
            </a:pPr>
            <a:endParaRPr lang="en-US" dirty="0"/>
          </a:p>
          <a:p>
            <a:pPr marL="274320" lvl="1" indent="0">
              <a:buNone/>
            </a:pPr>
            <a:r>
              <a:rPr lang="en-US" dirty="0"/>
              <a:t>Thinking Organizers and Prompt Resources Tab: </a:t>
            </a:r>
          </a:p>
        </p:txBody>
      </p:sp>
      <p:pic>
        <p:nvPicPr>
          <p:cNvPr id="5" name="Picture 4"/>
          <p:cNvPicPr>
            <a:picLocks noChangeAspect="1"/>
          </p:cNvPicPr>
          <p:nvPr/>
        </p:nvPicPr>
        <p:blipFill>
          <a:blip r:embed="rId3"/>
          <a:stretch>
            <a:fillRect/>
          </a:stretch>
        </p:blipFill>
        <p:spPr>
          <a:xfrm>
            <a:off x="6514915" y="1237593"/>
            <a:ext cx="5281863" cy="5252874"/>
          </a:xfrm>
          <a:prstGeom prst="rect">
            <a:avLst/>
          </a:prstGeom>
        </p:spPr>
      </p:pic>
      <p:cxnSp>
        <p:nvCxnSpPr>
          <p:cNvPr id="15" name="Straight Arrow Connector 14"/>
          <p:cNvCxnSpPr/>
          <p:nvPr/>
        </p:nvCxnSpPr>
        <p:spPr>
          <a:xfrm>
            <a:off x="3115266" y="5082803"/>
            <a:ext cx="3878317" cy="8008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008993" y="4672899"/>
            <a:ext cx="2099967" cy="1384995"/>
          </a:xfrm>
          <a:prstGeom prst="rect">
            <a:avLst/>
          </a:prstGeom>
          <a:noFill/>
          <a:ln>
            <a:solidFill>
              <a:schemeClr val="accent1"/>
            </a:solidFill>
          </a:ln>
        </p:spPr>
        <p:txBody>
          <a:bodyPr wrap="square" rtlCol="0">
            <a:spAutoFit/>
          </a:bodyPr>
          <a:lstStyle/>
          <a:p>
            <a:r>
              <a:rPr lang="en-US" sz="1200" dirty="0"/>
              <a:t>These thinking organizers are to help you craft your prompts for the commentaries. Your commentaries should be in narrative form, but these documents can help you organize your thinking! </a:t>
            </a:r>
          </a:p>
        </p:txBody>
      </p:sp>
    </p:spTree>
    <p:extLst>
      <p:ext uri="{BB962C8B-B14F-4D97-AF65-F5344CB8AC3E}">
        <p14:creationId xmlns:p14="http://schemas.microsoft.com/office/powerpoint/2010/main" val="28395710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360" y="101600"/>
            <a:ext cx="9875520" cy="1356360"/>
          </a:xfrm>
        </p:spPr>
        <p:txBody>
          <a:bodyPr/>
          <a:lstStyle/>
          <a:p>
            <a:r>
              <a:rPr lang="en-US" dirty="0"/>
              <a:t>Why the </a:t>
            </a:r>
            <a:r>
              <a:rPr lang="en-US" dirty="0" err="1"/>
              <a:t>edTPA</a:t>
            </a:r>
            <a:r>
              <a:rPr lang="en-US" dirty="0"/>
              <a:t>? </a:t>
            </a:r>
          </a:p>
        </p:txBody>
      </p:sp>
      <p:sp>
        <p:nvSpPr>
          <p:cNvPr id="3" name="Content Placeholder 2"/>
          <p:cNvSpPr>
            <a:spLocks noGrp="1"/>
          </p:cNvSpPr>
          <p:nvPr>
            <p:ph idx="1"/>
          </p:nvPr>
        </p:nvSpPr>
        <p:spPr>
          <a:xfrm>
            <a:off x="594360" y="1147729"/>
            <a:ext cx="10353215" cy="5196315"/>
          </a:xfrm>
        </p:spPr>
        <p:txBody>
          <a:bodyPr>
            <a:normAutofit lnSpcReduction="10000"/>
          </a:bodyPr>
          <a:lstStyle/>
          <a:p>
            <a:r>
              <a:rPr lang="en-US" dirty="0"/>
              <a:t>Nationally recognized, valid and reliable performance assessment for student teaching</a:t>
            </a:r>
            <a:br>
              <a:rPr lang="en-US" dirty="0"/>
            </a:br>
            <a:endParaRPr lang="en-US" dirty="0"/>
          </a:p>
          <a:p>
            <a:r>
              <a:rPr lang="en-US" dirty="0"/>
              <a:t>Represents best practice in teaching: planning, instruction, and assessment</a:t>
            </a:r>
          </a:p>
          <a:p>
            <a:pPr lvl="1"/>
            <a:r>
              <a:rPr lang="en-US" dirty="0"/>
              <a:t>Emphasis on reflection</a:t>
            </a:r>
          </a:p>
          <a:p>
            <a:pPr lvl="1"/>
            <a:r>
              <a:rPr lang="en-US" dirty="0"/>
              <a:t>Data driven instruction era</a:t>
            </a:r>
            <a:br>
              <a:rPr lang="en-US" dirty="0"/>
            </a:br>
            <a:endParaRPr lang="en-US" dirty="0"/>
          </a:p>
          <a:p>
            <a:r>
              <a:rPr lang="en-US" dirty="0"/>
              <a:t>Meets accreditation requirements</a:t>
            </a:r>
            <a:br>
              <a:rPr lang="en-US" dirty="0"/>
            </a:br>
            <a:endParaRPr lang="en-US" dirty="0"/>
          </a:p>
          <a:p>
            <a:pPr marL="285750" indent="-285750">
              <a:buFont typeface="Arial" panose="020B0604020202020204" pitchFamily="34" charset="0"/>
              <a:buChar char="•"/>
            </a:pPr>
            <a:r>
              <a:rPr lang="en-US" dirty="0"/>
              <a:t>18 states have either adopted statewide policies requiring a performance assessment for aspiring teachers or are actively considering such a step.</a:t>
            </a:r>
          </a:p>
          <a:p>
            <a:pPr marL="514350" lvl="1" indent="-285750">
              <a:buFont typeface="Arial" panose="020B0604020202020204" pitchFamily="34" charset="0"/>
              <a:buChar char="•"/>
            </a:pPr>
            <a:r>
              <a:rPr lang="en-US" dirty="0"/>
              <a:t>Assist with your licensing in other states </a:t>
            </a:r>
            <a:br>
              <a:rPr lang="en-US" dirty="0"/>
            </a:br>
            <a:endParaRPr lang="en-US" dirty="0"/>
          </a:p>
          <a:p>
            <a:pPr marL="285750" indent="-285750">
              <a:buFont typeface="Arial" panose="020B0604020202020204" pitchFamily="34" charset="0"/>
              <a:buChar char="•"/>
            </a:pPr>
            <a:r>
              <a:rPr lang="en-US" dirty="0"/>
              <a:t>Today, more than 800 teacher preparation programs in some 41</a:t>
            </a:r>
            <a:br>
              <a:rPr lang="en-US" dirty="0"/>
            </a:br>
            <a:r>
              <a:rPr lang="en-US" dirty="0"/>
              <a:t> states and the District of Columbia are using edTPA at </a:t>
            </a:r>
            <a:br>
              <a:rPr lang="en-US" dirty="0"/>
            </a:br>
            <a:r>
              <a:rPr lang="en-US" dirty="0"/>
              <a:t>different levels. </a:t>
            </a:r>
          </a:p>
          <a:p>
            <a:endParaRPr lang="en-US" dirty="0"/>
          </a:p>
          <a:p>
            <a:pPr marL="548640" lvl="2" indent="0">
              <a:buNone/>
            </a:pPr>
            <a:endParaRPr lang="en-US" sz="1200" dirty="0"/>
          </a:p>
        </p:txBody>
      </p:sp>
      <p:pic>
        <p:nvPicPr>
          <p:cNvPr id="6148" name="Picture 4" descr="Season 3 happy lisa simpson GIF - Find on GIFE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847609" y="4379638"/>
            <a:ext cx="2650284" cy="2020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3371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9938" y="168165"/>
            <a:ext cx="9875520" cy="1356360"/>
          </a:xfrm>
        </p:spPr>
        <p:txBody>
          <a:bodyPr/>
          <a:lstStyle/>
          <a:p>
            <a:r>
              <a:rPr lang="en-US" dirty="0"/>
              <a:t>Resources on the website	</a:t>
            </a:r>
          </a:p>
        </p:txBody>
      </p:sp>
      <p:sp>
        <p:nvSpPr>
          <p:cNvPr id="3" name="Content Placeholder 2"/>
          <p:cNvSpPr>
            <a:spLocks noGrp="1"/>
          </p:cNvSpPr>
          <p:nvPr>
            <p:ph idx="1"/>
          </p:nvPr>
        </p:nvSpPr>
        <p:spPr>
          <a:xfrm>
            <a:off x="323193" y="1237593"/>
            <a:ext cx="9872871" cy="4038600"/>
          </a:xfrm>
        </p:spPr>
        <p:txBody>
          <a:bodyPr/>
          <a:lstStyle/>
          <a:p>
            <a:r>
              <a:rPr lang="en-US" dirty="0">
                <a:hlinkClick r:id="rId2"/>
              </a:rPr>
              <a:t>https://wp.cune.edu/educationdepartment/edtpa/</a:t>
            </a:r>
            <a:endParaRPr lang="en-US" dirty="0"/>
          </a:p>
          <a:p>
            <a:pPr marL="274320" lvl="1" indent="0">
              <a:buNone/>
            </a:pPr>
            <a:endParaRPr lang="en-US" dirty="0"/>
          </a:p>
          <a:p>
            <a:pPr marL="274320" lvl="1" indent="0">
              <a:buNone/>
            </a:pPr>
            <a:r>
              <a:rPr lang="en-US" dirty="0"/>
              <a:t>Understanding Rubric Level Progressions </a:t>
            </a:r>
          </a:p>
        </p:txBody>
      </p:sp>
      <p:cxnSp>
        <p:nvCxnSpPr>
          <p:cNvPr id="15" name="Straight Arrow Connector 14"/>
          <p:cNvCxnSpPr/>
          <p:nvPr/>
        </p:nvCxnSpPr>
        <p:spPr>
          <a:xfrm>
            <a:off x="3108960" y="5365396"/>
            <a:ext cx="3878317" cy="8008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862945" y="4953027"/>
            <a:ext cx="2099967" cy="646331"/>
          </a:xfrm>
          <a:prstGeom prst="rect">
            <a:avLst/>
          </a:prstGeom>
          <a:noFill/>
          <a:ln>
            <a:solidFill>
              <a:schemeClr val="accent1"/>
            </a:solidFill>
          </a:ln>
        </p:spPr>
        <p:txBody>
          <a:bodyPr wrap="square" rtlCol="0">
            <a:spAutoFit/>
          </a:bodyPr>
          <a:lstStyle/>
          <a:p>
            <a:r>
              <a:rPr lang="en-US" sz="1200" dirty="0"/>
              <a:t>Breaks down the score requirements for each rubric. Provides some examples. </a:t>
            </a:r>
          </a:p>
        </p:txBody>
      </p:sp>
      <p:pic>
        <p:nvPicPr>
          <p:cNvPr id="6" name="Picture 5">
            <a:extLst>
              <a:ext uri="{FF2B5EF4-FFF2-40B4-BE49-F238E27FC236}">
                <a16:creationId xmlns:a16="http://schemas.microsoft.com/office/drawing/2014/main" id="{F59D4C48-6948-46D2-A569-EF41AE131E14}"/>
              </a:ext>
            </a:extLst>
          </p:cNvPr>
          <p:cNvPicPr>
            <a:picLocks noChangeAspect="1"/>
          </p:cNvPicPr>
          <p:nvPr/>
        </p:nvPicPr>
        <p:blipFill>
          <a:blip r:embed="rId3"/>
          <a:stretch>
            <a:fillRect/>
          </a:stretch>
        </p:blipFill>
        <p:spPr>
          <a:xfrm>
            <a:off x="7133325" y="458514"/>
            <a:ext cx="4425831" cy="5883691"/>
          </a:xfrm>
          <a:prstGeom prst="rect">
            <a:avLst/>
          </a:prstGeom>
        </p:spPr>
      </p:pic>
      <p:cxnSp>
        <p:nvCxnSpPr>
          <p:cNvPr id="7" name="Straight Arrow Connector 6">
            <a:extLst>
              <a:ext uri="{FF2B5EF4-FFF2-40B4-BE49-F238E27FC236}">
                <a16:creationId xmlns:a16="http://schemas.microsoft.com/office/drawing/2014/main" id="{927DDB3B-2256-FA14-F47A-107583E7310F}"/>
              </a:ext>
            </a:extLst>
          </p:cNvPr>
          <p:cNvCxnSpPr>
            <a:cxnSpLocks/>
          </p:cNvCxnSpPr>
          <p:nvPr/>
        </p:nvCxnSpPr>
        <p:spPr>
          <a:xfrm flipV="1">
            <a:off x="3108960" y="5192785"/>
            <a:ext cx="4024365" cy="1726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69854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9938" y="168165"/>
            <a:ext cx="9875520" cy="1356360"/>
          </a:xfrm>
        </p:spPr>
        <p:txBody>
          <a:bodyPr/>
          <a:lstStyle/>
          <a:p>
            <a:r>
              <a:rPr lang="en-US" dirty="0"/>
              <a:t>Resources on the website	</a:t>
            </a:r>
          </a:p>
        </p:txBody>
      </p:sp>
      <p:sp>
        <p:nvSpPr>
          <p:cNvPr id="3" name="Content Placeholder 2"/>
          <p:cNvSpPr>
            <a:spLocks noGrp="1"/>
          </p:cNvSpPr>
          <p:nvPr>
            <p:ph idx="1"/>
          </p:nvPr>
        </p:nvSpPr>
        <p:spPr>
          <a:xfrm>
            <a:off x="323193" y="1237593"/>
            <a:ext cx="9872871" cy="4038600"/>
          </a:xfrm>
        </p:spPr>
        <p:txBody>
          <a:bodyPr/>
          <a:lstStyle/>
          <a:p>
            <a:r>
              <a:rPr lang="en-US" dirty="0">
                <a:hlinkClick r:id="rId2"/>
              </a:rPr>
              <a:t>https://wp.cune.edu/educationdepartment/edtpa/</a:t>
            </a:r>
            <a:endParaRPr lang="en-US" dirty="0"/>
          </a:p>
          <a:p>
            <a:pPr marL="274320" lvl="1" indent="0">
              <a:buNone/>
            </a:pPr>
            <a:endParaRPr lang="en-US" dirty="0"/>
          </a:p>
          <a:p>
            <a:pPr marL="274320" lvl="1" indent="0">
              <a:buNone/>
            </a:pPr>
            <a:r>
              <a:rPr lang="en-US" dirty="0"/>
              <a:t>Video Suggestions Tab: </a:t>
            </a:r>
          </a:p>
        </p:txBody>
      </p:sp>
      <p:pic>
        <p:nvPicPr>
          <p:cNvPr id="4" name="Picture 3"/>
          <p:cNvPicPr>
            <a:picLocks noChangeAspect="1"/>
          </p:cNvPicPr>
          <p:nvPr/>
        </p:nvPicPr>
        <p:blipFill>
          <a:blip r:embed="rId3"/>
          <a:stretch>
            <a:fillRect/>
          </a:stretch>
        </p:blipFill>
        <p:spPr>
          <a:xfrm>
            <a:off x="486736" y="2673831"/>
            <a:ext cx="5956762" cy="2910347"/>
          </a:xfrm>
          <a:prstGeom prst="rect">
            <a:avLst/>
          </a:prstGeom>
        </p:spPr>
      </p:pic>
      <p:pic>
        <p:nvPicPr>
          <p:cNvPr id="6" name="Picture 5"/>
          <p:cNvPicPr>
            <a:picLocks noChangeAspect="1"/>
          </p:cNvPicPr>
          <p:nvPr/>
        </p:nvPicPr>
        <p:blipFill>
          <a:blip r:embed="rId4"/>
          <a:stretch>
            <a:fillRect/>
          </a:stretch>
        </p:blipFill>
        <p:spPr>
          <a:xfrm>
            <a:off x="7038793" y="1191873"/>
            <a:ext cx="4399721" cy="4637394"/>
          </a:xfrm>
          <a:prstGeom prst="rect">
            <a:avLst/>
          </a:prstGeom>
        </p:spPr>
      </p:pic>
    </p:spTree>
    <p:extLst>
      <p:ext uri="{BB962C8B-B14F-4D97-AF65-F5344CB8AC3E}">
        <p14:creationId xmlns:p14="http://schemas.microsoft.com/office/powerpoint/2010/main" val="34832848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a:t>
            </a:r>
          </a:p>
        </p:txBody>
      </p:sp>
      <p:sp>
        <p:nvSpPr>
          <p:cNvPr id="3" name="Content Placeholder 2"/>
          <p:cNvSpPr>
            <a:spLocks noGrp="1"/>
          </p:cNvSpPr>
          <p:nvPr>
            <p:ph idx="1"/>
          </p:nvPr>
        </p:nvSpPr>
        <p:spPr>
          <a:xfrm>
            <a:off x="1143000" y="2057400"/>
            <a:ext cx="10618365" cy="4038600"/>
          </a:xfrm>
        </p:spPr>
        <p:txBody>
          <a:bodyPr>
            <a:normAutofit fontScale="77500" lnSpcReduction="20000"/>
          </a:bodyPr>
          <a:lstStyle/>
          <a:p>
            <a:r>
              <a:rPr lang="en-US" sz="3600" dirty="0"/>
              <a:t>YOUR HANDBOOK IS THE BEST RESOURCE!</a:t>
            </a:r>
          </a:p>
          <a:p>
            <a:pPr marL="45720" indent="0">
              <a:buNone/>
            </a:pPr>
            <a:endParaRPr lang="en-US" sz="3600" dirty="0"/>
          </a:p>
          <a:p>
            <a:r>
              <a:rPr lang="en-US" sz="2400" dirty="0"/>
              <a:t>Please utilize the office hours and Saturday writing days </a:t>
            </a:r>
          </a:p>
          <a:p>
            <a:endParaRPr lang="en-US" sz="2400" dirty="0"/>
          </a:p>
          <a:p>
            <a:r>
              <a:rPr lang="en-US" sz="2400" dirty="0"/>
              <a:t>If you have questions, check your handbook first. </a:t>
            </a:r>
            <a:r>
              <a:rPr lang="en-US" sz="2400" dirty="0" err="1">
                <a:highlight>
                  <a:srgbClr val="FFFF00"/>
                </a:highlight>
              </a:rPr>
              <a:t>edTPA</a:t>
            </a:r>
            <a:r>
              <a:rPr lang="en-US" sz="2400" dirty="0">
                <a:highlight>
                  <a:srgbClr val="FFFF00"/>
                </a:highlight>
              </a:rPr>
              <a:t> questions should come to me, not your supervisor.</a:t>
            </a:r>
            <a:r>
              <a:rPr lang="en-US" sz="2400" dirty="0"/>
              <a:t> Seminars will provide additional support. </a:t>
            </a:r>
          </a:p>
          <a:p>
            <a:endParaRPr lang="en-US" sz="2400" dirty="0"/>
          </a:p>
          <a:p>
            <a:r>
              <a:rPr lang="en-US" sz="2400" dirty="0"/>
              <a:t>Waiting to email about concerns or finishing on time the week before the due date is not acceptable! </a:t>
            </a:r>
          </a:p>
          <a:p>
            <a:endParaRPr lang="en-US" sz="2400" dirty="0"/>
          </a:p>
          <a:p>
            <a:r>
              <a:rPr lang="en-US" sz="2400" dirty="0"/>
              <a:t>Reach out early with questions or concerns! </a:t>
            </a:r>
            <a:endParaRPr lang="en-US" sz="2200" dirty="0"/>
          </a:p>
          <a:p>
            <a:pPr lvl="1"/>
            <a:endParaRPr lang="en-US" dirty="0"/>
          </a:p>
        </p:txBody>
      </p:sp>
    </p:spTree>
    <p:extLst>
      <p:ext uri="{BB962C8B-B14F-4D97-AF65-F5344CB8AC3E}">
        <p14:creationId xmlns:p14="http://schemas.microsoft.com/office/powerpoint/2010/main" val="12763466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9875520" cy="645335"/>
          </a:xfrm>
        </p:spPr>
        <p:txBody>
          <a:bodyPr>
            <a:normAutofit fontScale="90000"/>
          </a:bodyPr>
          <a:lstStyle/>
          <a:p>
            <a:r>
              <a:rPr lang="en-US" dirty="0"/>
              <a:t>Chalk &amp; Wire / Anthology</a:t>
            </a:r>
          </a:p>
        </p:txBody>
      </p:sp>
      <p:sp>
        <p:nvSpPr>
          <p:cNvPr id="3" name="Content Placeholder 2"/>
          <p:cNvSpPr>
            <a:spLocks noGrp="1"/>
          </p:cNvSpPr>
          <p:nvPr>
            <p:ph idx="1"/>
          </p:nvPr>
        </p:nvSpPr>
        <p:spPr/>
        <p:txBody>
          <a:bodyPr/>
          <a:lstStyle/>
          <a:p>
            <a:r>
              <a:rPr lang="en-US" dirty="0"/>
              <a:t>You will work through Chalk &amp; Wire to complete and submit your </a:t>
            </a:r>
            <a:r>
              <a:rPr lang="en-US" dirty="0" err="1"/>
              <a:t>edTPA</a:t>
            </a:r>
            <a:r>
              <a:rPr lang="en-US" dirty="0"/>
              <a:t>. </a:t>
            </a:r>
          </a:p>
          <a:p>
            <a:endParaRPr lang="en-US" dirty="0"/>
          </a:p>
          <a:p>
            <a:r>
              <a:rPr lang="en-US" dirty="0"/>
              <a:t>You will register through Pearson to obtain an authorization code for this process. </a:t>
            </a:r>
          </a:p>
          <a:p>
            <a:pPr lvl="1"/>
            <a:r>
              <a:rPr lang="en-US" dirty="0"/>
              <a:t>More information will be provided during seminars</a:t>
            </a:r>
          </a:p>
          <a:p>
            <a:pPr lvl="1"/>
            <a:endParaRPr lang="en-US" dirty="0"/>
          </a:p>
          <a:p>
            <a:pPr marL="274320" lvl="1" indent="0">
              <a:buNone/>
            </a:pPr>
            <a:endParaRPr lang="en-US" dirty="0"/>
          </a:p>
        </p:txBody>
      </p:sp>
    </p:spTree>
    <p:extLst>
      <p:ext uri="{BB962C8B-B14F-4D97-AF65-F5344CB8AC3E}">
        <p14:creationId xmlns:p14="http://schemas.microsoft.com/office/powerpoint/2010/main" val="3989014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can I do now? </a:t>
            </a:r>
          </a:p>
        </p:txBody>
      </p:sp>
      <p:sp>
        <p:nvSpPr>
          <p:cNvPr id="3" name="Content Placeholder 2"/>
          <p:cNvSpPr>
            <a:spLocks noGrp="1"/>
          </p:cNvSpPr>
          <p:nvPr>
            <p:ph idx="1"/>
          </p:nvPr>
        </p:nvSpPr>
        <p:spPr>
          <a:xfrm>
            <a:off x="498190" y="2057399"/>
            <a:ext cx="10517681" cy="4545199"/>
          </a:xfrm>
        </p:spPr>
        <p:txBody>
          <a:bodyPr>
            <a:normAutofit/>
          </a:bodyPr>
          <a:lstStyle/>
          <a:p>
            <a:r>
              <a:rPr lang="en-US" dirty="0"/>
              <a:t>Review the handbooks and templates</a:t>
            </a:r>
          </a:p>
          <a:p>
            <a:pPr lvl="1"/>
            <a:r>
              <a:rPr lang="en-US" dirty="0"/>
              <a:t>Remember, you will type your responses directly on your </a:t>
            </a:r>
            <a:br>
              <a:rPr lang="en-US" dirty="0"/>
            </a:br>
            <a:r>
              <a:rPr lang="en-US" dirty="0"/>
              <a:t>templates and then upload to C&amp;W</a:t>
            </a:r>
          </a:p>
          <a:p>
            <a:pPr lvl="1"/>
            <a:endParaRPr lang="en-US" dirty="0"/>
          </a:p>
          <a:p>
            <a:r>
              <a:rPr lang="en-US" dirty="0"/>
              <a:t>Refer to the timeline/schedule (add to your calendars!)</a:t>
            </a:r>
          </a:p>
          <a:p>
            <a:pPr lvl="1"/>
            <a:r>
              <a:rPr lang="en-US" b="1" u="sng" dirty="0">
                <a:highlight>
                  <a:srgbClr val="FFFF00"/>
                </a:highlight>
              </a:rPr>
              <a:t>PLAN AHEAD</a:t>
            </a:r>
            <a:r>
              <a:rPr lang="en-US" b="1" u="sng" dirty="0"/>
              <a:t>! ---What does each task require</a:t>
            </a:r>
            <a:r>
              <a:rPr lang="en-US" dirty="0"/>
              <a:t>?</a:t>
            </a:r>
          </a:p>
          <a:p>
            <a:pPr lvl="1"/>
            <a:r>
              <a:rPr lang="en-US" dirty="0"/>
              <a:t>Follow the suggested due dates </a:t>
            </a:r>
          </a:p>
          <a:p>
            <a:pPr lvl="1"/>
            <a:r>
              <a:rPr lang="en-US" dirty="0"/>
              <a:t>This is a lot of information to manage and organize! You can do it! This is great preparation for your future classroom. </a:t>
            </a:r>
          </a:p>
        </p:txBody>
      </p:sp>
      <p:pic>
        <p:nvPicPr>
          <p:cNvPr id="1026" name="Picture 2" descr="Related imag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823923" y="504813"/>
            <a:ext cx="3048000" cy="228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86408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can I do now? </a:t>
            </a:r>
          </a:p>
        </p:txBody>
      </p:sp>
      <p:sp>
        <p:nvSpPr>
          <p:cNvPr id="3" name="Content Placeholder 2"/>
          <p:cNvSpPr>
            <a:spLocks noGrp="1"/>
          </p:cNvSpPr>
          <p:nvPr>
            <p:ph idx="1"/>
          </p:nvPr>
        </p:nvSpPr>
        <p:spPr>
          <a:xfrm>
            <a:off x="821919" y="1807988"/>
            <a:ext cx="10517681" cy="4545199"/>
          </a:xfrm>
        </p:spPr>
        <p:txBody>
          <a:bodyPr>
            <a:normAutofit lnSpcReduction="10000"/>
          </a:bodyPr>
          <a:lstStyle/>
          <a:p>
            <a:pPr marL="45720" indent="0">
              <a:buNone/>
            </a:pPr>
            <a:r>
              <a:rPr lang="en-US" sz="2800" dirty="0"/>
              <a:t> </a:t>
            </a:r>
          </a:p>
          <a:p>
            <a:endParaRPr lang="en-US" sz="2800" dirty="0"/>
          </a:p>
          <a:p>
            <a:r>
              <a:rPr lang="en-US" sz="2800" dirty="0"/>
              <a:t>In the first few days in the classroom, explain the process to your cooperating teacher.</a:t>
            </a:r>
          </a:p>
          <a:p>
            <a:pPr marL="45720" indent="0">
              <a:buNone/>
            </a:pPr>
            <a:endParaRPr lang="en-US" sz="2800" dirty="0"/>
          </a:p>
          <a:p>
            <a:pPr lvl="1"/>
            <a:r>
              <a:rPr lang="en-US" sz="2800" dirty="0"/>
              <a:t>Middle/Secondary: Start identifying a class period for the </a:t>
            </a:r>
            <a:r>
              <a:rPr lang="en-US" sz="2800" dirty="0" err="1"/>
              <a:t>edTPA</a:t>
            </a:r>
            <a:endParaRPr lang="en-US" sz="2800" dirty="0"/>
          </a:p>
          <a:p>
            <a:pPr marL="274320" lvl="1" indent="0">
              <a:buNone/>
            </a:pPr>
            <a:endParaRPr lang="en-US" sz="2800" dirty="0"/>
          </a:p>
          <a:p>
            <a:pPr lvl="1"/>
            <a:r>
              <a:rPr lang="en-US" sz="2800" dirty="0"/>
              <a:t>Work on the Context for Learning</a:t>
            </a:r>
          </a:p>
          <a:p>
            <a:pPr marL="274320" lvl="1" indent="0">
              <a:buNone/>
            </a:pPr>
            <a:endParaRPr lang="en-US" sz="2800" dirty="0"/>
          </a:p>
          <a:p>
            <a:pPr lvl="1"/>
            <a:r>
              <a:rPr lang="en-US" sz="2800" dirty="0"/>
              <a:t>Permission slips</a:t>
            </a:r>
          </a:p>
        </p:txBody>
      </p:sp>
      <p:pic>
        <p:nvPicPr>
          <p:cNvPr id="1026" name="Picture 2" descr="Related imag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823923" y="504813"/>
            <a:ext cx="3048000" cy="228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2312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I’ll be back…..TOMORROW</a:t>
            </a:r>
          </a:p>
        </p:txBody>
      </p:sp>
      <p:sp>
        <p:nvSpPr>
          <p:cNvPr id="3" name="Content Placeholder 2"/>
          <p:cNvSpPr>
            <a:spLocks noGrp="1"/>
          </p:cNvSpPr>
          <p:nvPr>
            <p:ph idx="1"/>
          </p:nvPr>
        </p:nvSpPr>
        <p:spPr>
          <a:xfrm>
            <a:off x="422519" y="1866111"/>
            <a:ext cx="6720840" cy="4038600"/>
          </a:xfrm>
        </p:spPr>
        <p:txBody>
          <a:bodyPr>
            <a:normAutofit fontScale="77500" lnSpcReduction="20000"/>
          </a:bodyPr>
          <a:lstStyle/>
          <a:p>
            <a:r>
              <a:rPr lang="en-US" dirty="0"/>
              <a:t>Jot down any questions that you may have. I will be back to answer questions and go over additional information. Please bring your handbooks and templates. </a:t>
            </a:r>
          </a:p>
          <a:p>
            <a:pPr marL="45720" indent="0">
              <a:buNone/>
            </a:pPr>
            <a:endParaRPr lang="en-US" dirty="0"/>
          </a:p>
          <a:p>
            <a:r>
              <a:rPr lang="en-US" dirty="0"/>
              <a:t>As you move forward, utilize the handbooks, your peers, and the </a:t>
            </a:r>
            <a:r>
              <a:rPr lang="en-US" dirty="0" err="1"/>
              <a:t>edTPA</a:t>
            </a:r>
            <a:r>
              <a:rPr lang="en-US" dirty="0"/>
              <a:t> office hours. Feel free to email me as well. If it is a question that can be answered by the handbook (ex: “How long should my video be?” I will respond, “Check the handbook.”)</a:t>
            </a:r>
          </a:p>
          <a:p>
            <a:endParaRPr lang="en-US" dirty="0"/>
          </a:p>
          <a:p>
            <a:r>
              <a:rPr lang="en-US" dirty="0"/>
              <a:t>For content specific questions, work with your seminar professor and reference your notes from methods. </a:t>
            </a:r>
          </a:p>
          <a:p>
            <a:pPr lvl="1"/>
            <a:r>
              <a:rPr lang="en-US" dirty="0"/>
              <a:t>Unless you are math, then reach out to me! </a:t>
            </a:r>
          </a:p>
          <a:p>
            <a:pPr lvl="1"/>
            <a:endParaRPr lang="en-US" dirty="0"/>
          </a:p>
          <a:p>
            <a:r>
              <a:rPr lang="en-US" dirty="0"/>
              <a:t>This PowerPoint will be posted to the CUNE education department website. </a:t>
            </a:r>
          </a:p>
        </p:txBody>
      </p:sp>
      <p:pic>
        <p:nvPicPr>
          <p:cNvPr id="1026" name="Picture 2" descr="Serenity Now!"/>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546956" y="2062130"/>
            <a:ext cx="4121104" cy="3090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83080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Advice from edTPA completers..</a:t>
            </a:r>
          </a:p>
        </p:txBody>
      </p:sp>
      <p:sp>
        <p:nvSpPr>
          <p:cNvPr id="3" name="Content Placeholder 2"/>
          <p:cNvSpPr>
            <a:spLocks noGrp="1"/>
          </p:cNvSpPr>
          <p:nvPr>
            <p:ph idx="1"/>
          </p:nvPr>
        </p:nvSpPr>
        <p:spPr/>
        <p:txBody>
          <a:bodyPr/>
          <a:lstStyle/>
          <a:p>
            <a:r>
              <a:rPr lang="en-US" sz="1800" dirty="0"/>
              <a:t>Work on it a little bit at a time every week, don't freak out too much about it.</a:t>
            </a:r>
          </a:p>
          <a:p>
            <a:r>
              <a:rPr lang="en-US" sz="1800" dirty="0"/>
              <a:t>Try to videotape as soon as possible, and try to work on writing a little bit each week. Upload documents as you finish them to make the submission process easier. Use the resources online to get an idea of how much you should be writing for each question. DO NOT PROCRASTINATE…..This is NOT something you want to leave until the last minute. Keep everything your students turn in until you know for sure what you are using for the assessment examples. Once you know that, do not give their work back until you have submitted the edTPA. You never know when you will need them to fix a glitch or formatting error prior to submission. </a:t>
            </a:r>
          </a:p>
          <a:p>
            <a:r>
              <a:rPr lang="en-US" sz="1800" dirty="0"/>
              <a:t>Knock out Context for Learning as soon as you can. Take a good look at what is required on the instruction and planning commentaries before you plan your learning segment. Have the planning commentary done by the time of the edTPA writing day, and you will be in good shape. </a:t>
            </a:r>
          </a:p>
          <a:p>
            <a:pPr marL="45720" indent="0">
              <a:buNone/>
            </a:pPr>
            <a:endParaRPr lang="en-US" sz="800" dirty="0">
              <a:latin typeface="Calibri" panose="020F0502020204030204" pitchFamily="34" charset="0"/>
              <a:ea typeface="Calibri" panose="020F0502020204030204" pitchFamily="34" charset="0"/>
              <a:cs typeface="Times New Roman" panose="02020603050405020304" pitchFamily="18" charset="0"/>
            </a:endParaRPr>
          </a:p>
          <a:p>
            <a:endParaRPr lang="en-US" sz="800" dirty="0">
              <a:latin typeface="Calibri" panose="020F0502020204030204" pitchFamily="34" charset="0"/>
              <a:ea typeface="Calibri" panose="020F0502020204030204" pitchFamily="34" charset="0"/>
              <a:cs typeface="Times New Roman" panose="02020603050405020304" pitchFamily="18" charset="0"/>
            </a:endParaRPr>
          </a:p>
          <a:p>
            <a:endParaRPr lang="en-US" sz="800" dirty="0">
              <a:latin typeface="Calibri" panose="020F0502020204030204" pitchFamily="34" charset="0"/>
              <a:ea typeface="Calibri" panose="020F0502020204030204" pitchFamily="34" charset="0"/>
              <a:cs typeface="Times New Roman" panose="02020603050405020304" pitchFamily="18" charset="0"/>
            </a:endParaRPr>
          </a:p>
          <a:p>
            <a:endParaRPr lang="en-US" sz="800" dirty="0">
              <a:latin typeface="Calibri" panose="020F0502020204030204" pitchFamily="34" charset="0"/>
              <a:ea typeface="Calibri" panose="020F0502020204030204" pitchFamily="34" charset="0"/>
              <a:cs typeface="Times New Roman" panose="02020603050405020304" pitchFamily="18" charset="0"/>
            </a:endParaRPr>
          </a:p>
          <a:p>
            <a:endParaRPr lang="en-US" sz="800" dirty="0">
              <a:latin typeface="Calibri" panose="020F0502020204030204" pitchFamily="34" charset="0"/>
              <a:ea typeface="Calibri" panose="020F0502020204030204" pitchFamily="34" charset="0"/>
              <a:cs typeface="Times New Roman" panose="02020603050405020304" pitchFamily="18" charset="0"/>
            </a:endParaRPr>
          </a:p>
          <a:p>
            <a:endParaRPr lang="en-US" sz="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8786103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Advice from edTPA completers..</a:t>
            </a:r>
          </a:p>
        </p:txBody>
      </p:sp>
      <p:sp>
        <p:nvSpPr>
          <p:cNvPr id="3" name="Content Placeholder 2"/>
          <p:cNvSpPr>
            <a:spLocks noGrp="1"/>
          </p:cNvSpPr>
          <p:nvPr>
            <p:ph idx="1"/>
          </p:nvPr>
        </p:nvSpPr>
        <p:spPr>
          <a:xfrm>
            <a:off x="750440" y="1652226"/>
            <a:ext cx="11243966" cy="4691818"/>
          </a:xfrm>
        </p:spPr>
        <p:txBody>
          <a:bodyPr>
            <a:normAutofit/>
          </a:bodyPr>
          <a:lstStyle/>
          <a:p>
            <a:r>
              <a:rPr lang="en-US" sz="1800" dirty="0"/>
              <a:t>Do the Context for Learning as soon as you get a feel for your classroom. </a:t>
            </a:r>
            <a:br>
              <a:rPr lang="en-US" sz="1800" dirty="0"/>
            </a:br>
            <a:r>
              <a:rPr lang="en-US" sz="1800" dirty="0"/>
              <a:t>Then make sure to do you Planning Commentary BEFORE you teach (you should do this, but you really need to do it before teaching).</a:t>
            </a:r>
          </a:p>
          <a:p>
            <a:r>
              <a:rPr lang="en-US" sz="1800" dirty="0"/>
              <a:t>The Planning Commentary takes the longest, so be prepared. </a:t>
            </a:r>
          </a:p>
          <a:p>
            <a:r>
              <a:rPr lang="en-US" sz="1800" dirty="0"/>
              <a:t>A </a:t>
            </a:r>
            <a:r>
              <a:rPr lang="en-US" sz="1800" dirty="0" err="1"/>
              <a:t>Swivl</a:t>
            </a:r>
            <a:r>
              <a:rPr lang="en-US" sz="1800" dirty="0"/>
              <a:t> works really well for capturing all the required footage.  </a:t>
            </a:r>
          </a:p>
          <a:p>
            <a:r>
              <a:rPr lang="en-US" sz="1800" dirty="0"/>
              <a:t>Make a list for everything that needs to be done in order to help you feel less overwhelmed. </a:t>
            </a:r>
          </a:p>
          <a:p>
            <a:r>
              <a:rPr lang="en-US" sz="1800" dirty="0"/>
              <a:t>When watching the videos, make a chart with the requirements listed in the rubrics. As you watch the videos then you can mark each time you see those requirements with the time stamps. This will help you know which footage to use.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45720" indent="0">
              <a:buNone/>
            </a:pPr>
            <a:endParaRPr lang="en-US" sz="800" dirty="0">
              <a:latin typeface="Calibri" panose="020F0502020204030204" pitchFamily="34" charset="0"/>
              <a:ea typeface="Calibri" panose="020F0502020204030204" pitchFamily="34" charset="0"/>
              <a:cs typeface="Times New Roman" panose="02020603050405020304" pitchFamily="18" charset="0"/>
            </a:endParaRPr>
          </a:p>
          <a:p>
            <a:endParaRPr lang="en-US" sz="800" dirty="0">
              <a:latin typeface="Calibri" panose="020F0502020204030204" pitchFamily="34" charset="0"/>
              <a:ea typeface="Calibri" panose="020F0502020204030204" pitchFamily="34" charset="0"/>
              <a:cs typeface="Times New Roman" panose="02020603050405020304" pitchFamily="18" charset="0"/>
            </a:endParaRPr>
          </a:p>
          <a:p>
            <a:endParaRPr lang="en-US" sz="800" dirty="0">
              <a:latin typeface="Calibri" panose="020F0502020204030204" pitchFamily="34" charset="0"/>
              <a:ea typeface="Calibri" panose="020F0502020204030204" pitchFamily="34" charset="0"/>
              <a:cs typeface="Times New Roman" panose="02020603050405020304" pitchFamily="18" charset="0"/>
            </a:endParaRPr>
          </a:p>
          <a:p>
            <a:endParaRPr lang="en-US" sz="800" dirty="0">
              <a:latin typeface="Calibri" panose="020F0502020204030204" pitchFamily="34" charset="0"/>
              <a:ea typeface="Calibri" panose="020F0502020204030204" pitchFamily="34" charset="0"/>
              <a:cs typeface="Times New Roman" panose="02020603050405020304" pitchFamily="18" charset="0"/>
            </a:endParaRPr>
          </a:p>
          <a:p>
            <a:endParaRPr lang="en-US" sz="800" dirty="0">
              <a:latin typeface="Calibri" panose="020F0502020204030204" pitchFamily="34" charset="0"/>
              <a:ea typeface="Calibri" panose="020F0502020204030204" pitchFamily="34" charset="0"/>
              <a:cs typeface="Times New Roman" panose="02020603050405020304" pitchFamily="18" charset="0"/>
            </a:endParaRPr>
          </a:p>
          <a:p>
            <a:endParaRPr lang="en-US" sz="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567111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Advice from edTPA completers..</a:t>
            </a:r>
          </a:p>
        </p:txBody>
      </p:sp>
      <p:sp>
        <p:nvSpPr>
          <p:cNvPr id="3" name="Content Placeholder 2"/>
          <p:cNvSpPr>
            <a:spLocks noGrp="1"/>
          </p:cNvSpPr>
          <p:nvPr>
            <p:ph idx="1"/>
          </p:nvPr>
        </p:nvSpPr>
        <p:spPr>
          <a:xfrm>
            <a:off x="458777" y="1727900"/>
            <a:ext cx="11243966" cy="4691818"/>
          </a:xfrm>
        </p:spPr>
        <p:txBody>
          <a:bodyPr>
            <a:normAutofit/>
          </a:bodyPr>
          <a:lstStyle/>
          <a:p>
            <a:r>
              <a:rPr lang="en-US" sz="1800" dirty="0"/>
              <a:t>Plan ahead and do not sit around and wait for things to happen. Set aside time to dedicate to edTPA on your own time, outside of school. Create a timeline for yourself for when you want to get certain sections done. Give your best but do not lose sight of what truly matters, your students. </a:t>
            </a:r>
          </a:p>
          <a:p>
            <a:r>
              <a:rPr lang="en-US" sz="1800" dirty="0"/>
              <a:t>Start early, be proactive, and do not stress too much but enough to get it done with enough time.</a:t>
            </a:r>
          </a:p>
          <a:p>
            <a:r>
              <a:rPr lang="en-US" sz="1800" dirty="0"/>
              <a:t>Some advice I would give is to not put off this project until the end because you will be spending hours on it. Another piece of advice would be to expect to spend 3 or 4 hours on edTPA pretty much every weekend. Thirdly, try and get your lesson plans done as soon as possible so that you can get started on the other tasks in the project. Lastly, figure out a plan for students who don't have video permission; it is very frustrating to go back and edit faces out.</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r>
              <a:rPr lang="en-US" sz="1800" dirty="0"/>
              <a:t>Bro, calm down, you'll be fine... also though, get started early... just do it. If you can videotape during week 3 or the beginning of 4, that'd be really helpful for you, just </a:t>
            </a:r>
            <a:r>
              <a:rPr lang="en-US" sz="1800" dirty="0" err="1"/>
              <a:t>sayin</a:t>
            </a:r>
            <a:r>
              <a:rPr lang="en-US" sz="1800" dirty="0"/>
              <a:t>.. Also, look at multiple examples. That's helpful too.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sz="800" dirty="0">
              <a:latin typeface="Calibri" panose="020F0502020204030204" pitchFamily="34" charset="0"/>
              <a:ea typeface="Calibri" panose="020F0502020204030204" pitchFamily="34" charset="0"/>
              <a:cs typeface="Times New Roman" panose="02020603050405020304" pitchFamily="18" charset="0"/>
            </a:endParaRPr>
          </a:p>
          <a:p>
            <a:endParaRPr lang="en-US" sz="800" dirty="0">
              <a:latin typeface="Calibri" panose="020F0502020204030204" pitchFamily="34" charset="0"/>
              <a:ea typeface="Calibri" panose="020F0502020204030204" pitchFamily="34" charset="0"/>
              <a:cs typeface="Times New Roman" panose="02020603050405020304" pitchFamily="18" charset="0"/>
            </a:endParaRPr>
          </a:p>
          <a:p>
            <a:endParaRPr lang="en-US" sz="800" dirty="0">
              <a:latin typeface="Calibri" panose="020F0502020204030204" pitchFamily="34" charset="0"/>
              <a:ea typeface="Calibri" panose="020F0502020204030204" pitchFamily="34" charset="0"/>
              <a:cs typeface="Times New Roman" panose="02020603050405020304" pitchFamily="18" charset="0"/>
            </a:endParaRPr>
          </a:p>
          <a:p>
            <a:endParaRPr lang="en-US" sz="800" dirty="0">
              <a:latin typeface="Calibri" panose="020F0502020204030204" pitchFamily="34" charset="0"/>
              <a:ea typeface="Calibri" panose="020F0502020204030204" pitchFamily="34" charset="0"/>
              <a:cs typeface="Times New Roman" panose="02020603050405020304" pitchFamily="18" charset="0"/>
            </a:endParaRPr>
          </a:p>
          <a:p>
            <a:endParaRPr lang="en-US" sz="800" dirty="0">
              <a:latin typeface="Calibri" panose="020F0502020204030204" pitchFamily="34" charset="0"/>
              <a:ea typeface="Calibri" panose="020F0502020204030204" pitchFamily="34" charset="0"/>
              <a:cs typeface="Times New Roman" panose="02020603050405020304" pitchFamily="18" charset="0"/>
            </a:endParaRPr>
          </a:p>
          <a:p>
            <a:endParaRPr lang="en-US" sz="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579400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748" y="515007"/>
            <a:ext cx="9875520" cy="1356360"/>
          </a:xfrm>
        </p:spPr>
        <p:txBody>
          <a:bodyPr/>
          <a:lstStyle/>
          <a:p>
            <a:r>
              <a:rPr lang="en-US" dirty="0"/>
              <a:t>Which </a:t>
            </a:r>
            <a:r>
              <a:rPr lang="en-US" dirty="0" err="1"/>
              <a:t>edTPA</a:t>
            </a:r>
            <a:r>
              <a:rPr lang="en-US" dirty="0"/>
              <a:t> handbook will I complete?</a:t>
            </a:r>
          </a:p>
        </p:txBody>
      </p:sp>
      <p:sp>
        <p:nvSpPr>
          <p:cNvPr id="3" name="Content Placeholder 2"/>
          <p:cNvSpPr>
            <a:spLocks noGrp="1"/>
          </p:cNvSpPr>
          <p:nvPr>
            <p:ph idx="1"/>
          </p:nvPr>
        </p:nvSpPr>
        <p:spPr/>
        <p:txBody>
          <a:bodyPr>
            <a:normAutofit fontScale="92500" lnSpcReduction="20000"/>
          </a:bodyPr>
          <a:lstStyle/>
          <a:p>
            <a:r>
              <a:rPr lang="en-US" dirty="0"/>
              <a:t>Early Childhood Inclusive: Early Childhood or Elementary Literacy (depends on placement)</a:t>
            </a:r>
          </a:p>
          <a:p>
            <a:r>
              <a:rPr lang="en-US" dirty="0"/>
              <a:t>Elementary Education: Elementary Literacy</a:t>
            </a:r>
          </a:p>
          <a:p>
            <a:r>
              <a:rPr lang="en-US" dirty="0"/>
              <a:t>K-12 Special Education: Special Education</a:t>
            </a:r>
          </a:p>
          <a:p>
            <a:r>
              <a:rPr lang="en-US" dirty="0"/>
              <a:t>Middle and Secondary: Your content area (there are specific handbooks for middle level vs secondary – select one class period for your focus, be strategic)</a:t>
            </a:r>
          </a:p>
          <a:p>
            <a:r>
              <a:rPr lang="en-US" dirty="0"/>
              <a:t>Religious Education: Middle or Secondary History/SS</a:t>
            </a:r>
          </a:p>
          <a:p>
            <a:r>
              <a:rPr lang="en-US" dirty="0"/>
              <a:t>K-12 Music: Performing Arts</a:t>
            </a:r>
          </a:p>
          <a:p>
            <a:r>
              <a:rPr lang="en-US" dirty="0"/>
              <a:t>K-12 Art: Visual Arts</a:t>
            </a:r>
          </a:p>
          <a:p>
            <a:endParaRPr lang="en-US" dirty="0"/>
          </a:p>
          <a:p>
            <a:r>
              <a:rPr lang="en-US" dirty="0"/>
              <a:t>Are you completing your ELL placement first? – Depending on your placement, you can choose either the English as an Additional Language </a:t>
            </a:r>
            <a:r>
              <a:rPr lang="en-US" dirty="0" err="1"/>
              <a:t>edTPA</a:t>
            </a:r>
            <a:r>
              <a:rPr lang="en-US" dirty="0"/>
              <a:t> or your content area. </a:t>
            </a:r>
          </a:p>
        </p:txBody>
      </p:sp>
    </p:spTree>
    <p:extLst>
      <p:ext uri="{BB962C8B-B14F-4D97-AF65-F5344CB8AC3E}">
        <p14:creationId xmlns:p14="http://schemas.microsoft.com/office/powerpoint/2010/main" val="30720619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e Simpsons GIF - Find &amp; Share on GIPHY"/>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972535" y="2072727"/>
            <a:ext cx="5811022" cy="326870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2">
            <a:extLst>
              <a:ext uri="{FF2B5EF4-FFF2-40B4-BE49-F238E27FC236}">
                <a16:creationId xmlns:a16="http://schemas.microsoft.com/office/drawing/2014/main" id="{39E4BAB5-F6E2-590B-C340-A7DBD9CE7468}"/>
              </a:ext>
            </a:extLst>
          </p:cNvPr>
          <p:cNvSpPr txBox="1">
            <a:spLocks/>
          </p:cNvSpPr>
          <p:nvPr/>
        </p:nvSpPr>
        <p:spPr>
          <a:xfrm>
            <a:off x="408443" y="3429000"/>
            <a:ext cx="11243966" cy="1434750"/>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endParaRPr lang="en-US" sz="800" dirty="0">
              <a:latin typeface="Calibri" panose="020F0502020204030204" pitchFamily="34" charset="0"/>
              <a:ea typeface="Calibri" panose="020F0502020204030204" pitchFamily="34" charset="0"/>
              <a:cs typeface="Times New Roman" panose="02020603050405020304" pitchFamily="18" charset="0"/>
            </a:endParaRPr>
          </a:p>
          <a:p>
            <a:endParaRPr lang="en-US" sz="800" dirty="0">
              <a:latin typeface="Calibri" panose="020F0502020204030204" pitchFamily="34" charset="0"/>
              <a:ea typeface="Calibri" panose="020F0502020204030204" pitchFamily="34" charset="0"/>
              <a:cs typeface="Times New Roman" panose="02020603050405020304" pitchFamily="18" charset="0"/>
            </a:endParaRPr>
          </a:p>
          <a:p>
            <a:endParaRPr lang="en-US" sz="800" dirty="0">
              <a:latin typeface="Calibri" panose="020F0502020204030204" pitchFamily="34" charset="0"/>
              <a:ea typeface="Calibri" panose="020F0502020204030204" pitchFamily="34" charset="0"/>
              <a:cs typeface="Times New Roman" panose="02020603050405020304" pitchFamily="18" charset="0"/>
            </a:endParaRPr>
          </a:p>
          <a:p>
            <a:endParaRPr lang="en-US" sz="800" dirty="0">
              <a:latin typeface="Calibri" panose="020F0502020204030204" pitchFamily="34" charset="0"/>
              <a:ea typeface="Calibri" panose="020F0502020204030204" pitchFamily="34" charset="0"/>
              <a:cs typeface="Times New Roman" panose="02020603050405020304" pitchFamily="18" charset="0"/>
            </a:endParaRPr>
          </a:p>
          <a:p>
            <a:endParaRPr lang="en-US" sz="800" dirty="0">
              <a:latin typeface="Calibri" panose="020F0502020204030204" pitchFamily="34" charset="0"/>
              <a:ea typeface="Calibri" panose="020F0502020204030204" pitchFamily="34" charset="0"/>
              <a:cs typeface="Times New Roman" panose="02020603050405020304" pitchFamily="18" charset="0"/>
            </a:endParaRPr>
          </a:p>
          <a:p>
            <a:endParaRPr lang="en-US" sz="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3" name="TextBox 2">
            <a:extLst>
              <a:ext uri="{FF2B5EF4-FFF2-40B4-BE49-F238E27FC236}">
                <a16:creationId xmlns:a16="http://schemas.microsoft.com/office/drawing/2014/main" id="{59D01505-D937-1DF5-2243-6D683CE9B21D}"/>
              </a:ext>
            </a:extLst>
          </p:cNvPr>
          <p:cNvSpPr txBox="1"/>
          <p:nvPr/>
        </p:nvSpPr>
        <p:spPr>
          <a:xfrm>
            <a:off x="939353" y="3220318"/>
            <a:ext cx="4832059" cy="1200329"/>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accent1"/>
                </a:solidFill>
              </a:rPr>
              <a:t>I will be back tomorrow afternoon to review and answer questions</a:t>
            </a:r>
            <a:r>
              <a:rPr lang="en-US" dirty="0"/>
              <a: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3476998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9875520" cy="645335"/>
          </a:xfrm>
        </p:spPr>
        <p:txBody>
          <a:bodyPr>
            <a:normAutofit fontScale="90000"/>
          </a:bodyPr>
          <a:lstStyle/>
          <a:p>
            <a:r>
              <a:rPr lang="en-US" dirty="0"/>
              <a:t>Chalk and Wire / Anthology</a:t>
            </a:r>
          </a:p>
        </p:txBody>
      </p:sp>
      <p:sp>
        <p:nvSpPr>
          <p:cNvPr id="3" name="Content Placeholder 2"/>
          <p:cNvSpPr>
            <a:spLocks noGrp="1"/>
          </p:cNvSpPr>
          <p:nvPr>
            <p:ph idx="1"/>
          </p:nvPr>
        </p:nvSpPr>
        <p:spPr>
          <a:xfrm>
            <a:off x="1206062" y="1647497"/>
            <a:ext cx="9872871" cy="4038600"/>
          </a:xfrm>
        </p:spPr>
        <p:txBody>
          <a:bodyPr/>
          <a:lstStyle/>
          <a:p>
            <a:r>
              <a:rPr lang="en-US" dirty="0"/>
              <a:t>You will work through Chalk &amp; Wire to complete and submit your </a:t>
            </a:r>
            <a:r>
              <a:rPr lang="en-US" dirty="0" err="1"/>
              <a:t>edTPA</a:t>
            </a:r>
            <a:r>
              <a:rPr lang="en-US" dirty="0"/>
              <a:t>. </a:t>
            </a:r>
          </a:p>
          <a:p>
            <a:endParaRPr lang="en-US" dirty="0"/>
          </a:p>
          <a:p>
            <a:r>
              <a:rPr lang="en-US" dirty="0"/>
              <a:t>You will register through Pearson to obtain an authorization code for this process. </a:t>
            </a:r>
          </a:p>
          <a:p>
            <a:pPr lvl="1"/>
            <a:endParaRPr lang="en-US" dirty="0"/>
          </a:p>
          <a:p>
            <a:r>
              <a:rPr lang="en-US" dirty="0"/>
              <a:t>Please log on to your Chalk and Wire account. </a:t>
            </a:r>
          </a:p>
          <a:p>
            <a:endParaRPr lang="en-US" dirty="0"/>
          </a:p>
          <a:p>
            <a:r>
              <a:rPr lang="en-US" dirty="0"/>
              <a:t>C&amp;W edTPA user guide: </a:t>
            </a:r>
          </a:p>
          <a:p>
            <a:pPr lvl="1"/>
            <a:r>
              <a:rPr lang="en-US" dirty="0"/>
              <a:t>Posted on our website</a:t>
            </a:r>
          </a:p>
        </p:txBody>
      </p:sp>
      <p:pic>
        <p:nvPicPr>
          <p:cNvPr id="4" name="Picture 3"/>
          <p:cNvPicPr>
            <a:picLocks noChangeAspect="1"/>
          </p:cNvPicPr>
          <p:nvPr/>
        </p:nvPicPr>
        <p:blipFill>
          <a:blip r:embed="rId2"/>
          <a:stretch>
            <a:fillRect/>
          </a:stretch>
        </p:blipFill>
        <p:spPr>
          <a:xfrm>
            <a:off x="4740198" y="3964109"/>
            <a:ext cx="6848475" cy="857250"/>
          </a:xfrm>
          <a:prstGeom prst="rect">
            <a:avLst/>
          </a:prstGeom>
        </p:spPr>
      </p:pic>
      <p:pic>
        <p:nvPicPr>
          <p:cNvPr id="5" name="Picture 4"/>
          <p:cNvPicPr>
            <a:picLocks noChangeAspect="1"/>
          </p:cNvPicPr>
          <p:nvPr/>
        </p:nvPicPr>
        <p:blipFill>
          <a:blip r:embed="rId3"/>
          <a:stretch>
            <a:fillRect/>
          </a:stretch>
        </p:blipFill>
        <p:spPr>
          <a:xfrm>
            <a:off x="6701619" y="4868392"/>
            <a:ext cx="3406278" cy="1740907"/>
          </a:xfrm>
          <a:prstGeom prst="rect">
            <a:avLst/>
          </a:prstGeom>
        </p:spPr>
      </p:pic>
    </p:spTree>
    <p:extLst>
      <p:ext uri="{BB962C8B-B14F-4D97-AF65-F5344CB8AC3E}">
        <p14:creationId xmlns:p14="http://schemas.microsoft.com/office/powerpoint/2010/main" val="3523193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077" y="445639"/>
            <a:ext cx="9875520" cy="607498"/>
          </a:xfrm>
        </p:spPr>
        <p:txBody>
          <a:bodyPr>
            <a:normAutofit fontScale="90000"/>
          </a:bodyPr>
          <a:lstStyle/>
          <a:p>
            <a:r>
              <a:rPr lang="en-US" dirty="0"/>
              <a:t>C&amp;W</a:t>
            </a:r>
          </a:p>
        </p:txBody>
      </p:sp>
      <p:pic>
        <p:nvPicPr>
          <p:cNvPr id="4" name="Content Placeholder 3"/>
          <p:cNvPicPr>
            <a:picLocks noGrp="1" noChangeAspect="1"/>
          </p:cNvPicPr>
          <p:nvPr>
            <p:ph idx="1"/>
          </p:nvPr>
        </p:nvPicPr>
        <p:blipFill>
          <a:blip r:embed="rId2"/>
          <a:stretch>
            <a:fillRect/>
          </a:stretch>
        </p:blipFill>
        <p:spPr>
          <a:xfrm>
            <a:off x="681210" y="1219190"/>
            <a:ext cx="5071627" cy="5151204"/>
          </a:xfrm>
          <a:prstGeom prst="rect">
            <a:avLst/>
          </a:prstGeom>
        </p:spPr>
      </p:pic>
      <p:pic>
        <p:nvPicPr>
          <p:cNvPr id="5" name="Picture 4"/>
          <p:cNvPicPr>
            <a:picLocks noChangeAspect="1"/>
          </p:cNvPicPr>
          <p:nvPr/>
        </p:nvPicPr>
        <p:blipFill>
          <a:blip r:embed="rId3"/>
          <a:stretch>
            <a:fillRect/>
          </a:stretch>
        </p:blipFill>
        <p:spPr>
          <a:xfrm>
            <a:off x="6015287" y="1500878"/>
            <a:ext cx="5642261" cy="3747561"/>
          </a:xfrm>
          <a:prstGeom prst="rect">
            <a:avLst/>
          </a:prstGeom>
        </p:spPr>
      </p:pic>
      <p:sp>
        <p:nvSpPr>
          <p:cNvPr id="3" name="TextBox 2">
            <a:extLst>
              <a:ext uri="{FF2B5EF4-FFF2-40B4-BE49-F238E27FC236}">
                <a16:creationId xmlns:a16="http://schemas.microsoft.com/office/drawing/2014/main" id="{AB6AB148-5FED-44F6-BD50-1E59ECD15C16}"/>
              </a:ext>
            </a:extLst>
          </p:cNvPr>
          <p:cNvSpPr txBox="1"/>
          <p:nvPr/>
        </p:nvSpPr>
        <p:spPr>
          <a:xfrm>
            <a:off x="6278880" y="5553456"/>
            <a:ext cx="5071627" cy="923330"/>
          </a:xfrm>
          <a:prstGeom prst="rect">
            <a:avLst/>
          </a:prstGeom>
          <a:noFill/>
          <a:ln>
            <a:solidFill>
              <a:schemeClr val="accent1">
                <a:lumMod val="75000"/>
              </a:schemeClr>
            </a:solidFill>
          </a:ln>
        </p:spPr>
        <p:txBody>
          <a:bodyPr wrap="square" rtlCol="0">
            <a:spAutoFit/>
          </a:bodyPr>
          <a:lstStyle/>
          <a:p>
            <a:r>
              <a:rPr lang="en-US" b="1" i="1" dirty="0"/>
              <a:t>If you are unsure which handbook you will use, you can create more than one portfolio to look through! </a:t>
            </a:r>
          </a:p>
        </p:txBody>
      </p:sp>
    </p:spTree>
    <p:extLst>
      <p:ext uri="{BB962C8B-B14F-4D97-AF65-F5344CB8AC3E}">
        <p14:creationId xmlns:p14="http://schemas.microsoft.com/office/powerpoint/2010/main" val="3538945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077" y="445639"/>
            <a:ext cx="9875520" cy="607498"/>
          </a:xfrm>
        </p:spPr>
        <p:txBody>
          <a:bodyPr>
            <a:normAutofit fontScale="90000"/>
          </a:bodyPr>
          <a:lstStyle/>
          <a:p>
            <a:r>
              <a:rPr lang="en-US" dirty="0"/>
              <a:t>C&amp;W - Resources</a:t>
            </a:r>
          </a:p>
        </p:txBody>
      </p:sp>
      <p:pic>
        <p:nvPicPr>
          <p:cNvPr id="6" name="Picture 5"/>
          <p:cNvPicPr>
            <a:picLocks noChangeAspect="1"/>
          </p:cNvPicPr>
          <p:nvPr/>
        </p:nvPicPr>
        <p:blipFill>
          <a:blip r:embed="rId2"/>
          <a:stretch>
            <a:fillRect/>
          </a:stretch>
        </p:blipFill>
        <p:spPr>
          <a:xfrm>
            <a:off x="565344" y="1147729"/>
            <a:ext cx="4560698" cy="5381821"/>
          </a:xfrm>
          <a:prstGeom prst="rect">
            <a:avLst/>
          </a:prstGeom>
        </p:spPr>
      </p:pic>
      <p:sp>
        <p:nvSpPr>
          <p:cNvPr id="7" name="TextBox 6"/>
          <p:cNvSpPr txBox="1"/>
          <p:nvPr/>
        </p:nvSpPr>
        <p:spPr>
          <a:xfrm>
            <a:off x="6079435" y="794583"/>
            <a:ext cx="4936436" cy="369332"/>
          </a:xfrm>
          <a:prstGeom prst="rect">
            <a:avLst/>
          </a:prstGeom>
          <a:noFill/>
          <a:ln>
            <a:solidFill>
              <a:schemeClr val="tx1"/>
            </a:solidFill>
          </a:ln>
        </p:spPr>
        <p:txBody>
          <a:bodyPr wrap="square" rtlCol="0">
            <a:spAutoFit/>
          </a:bodyPr>
          <a:lstStyle/>
          <a:p>
            <a:pPr marL="285750" indent="-285750">
              <a:buFont typeface="Arial" panose="020B0604020202020204" pitchFamily="34" charset="0"/>
              <a:buChar char="•"/>
            </a:pPr>
            <a:r>
              <a:rPr lang="en-US" dirty="0"/>
              <a:t>Utilize the resources provided by C&amp;W</a:t>
            </a:r>
          </a:p>
        </p:txBody>
      </p:sp>
      <p:sp>
        <p:nvSpPr>
          <p:cNvPr id="8" name="TextBox 7"/>
          <p:cNvSpPr txBox="1"/>
          <p:nvPr/>
        </p:nvSpPr>
        <p:spPr>
          <a:xfrm>
            <a:off x="6079435" y="1723476"/>
            <a:ext cx="5019489" cy="3416320"/>
          </a:xfrm>
          <a:prstGeom prst="rect">
            <a:avLst/>
          </a:prstGeom>
          <a:noFill/>
          <a:ln>
            <a:solidFill>
              <a:schemeClr val="tx1"/>
            </a:solidFill>
          </a:ln>
        </p:spPr>
        <p:txBody>
          <a:bodyPr wrap="square" rtlCol="0">
            <a:spAutoFit/>
          </a:bodyPr>
          <a:lstStyle/>
          <a:p>
            <a:pPr marL="285750" indent="-285750">
              <a:buFont typeface="Arial" panose="020B0604020202020204" pitchFamily="34" charset="0"/>
              <a:buChar char="•"/>
            </a:pPr>
            <a:r>
              <a:rPr lang="en-US" dirty="0"/>
              <a:t>Work directly on these templates. Use the information from the handbooks and template first!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Download and type directly on these templates </a:t>
            </a:r>
            <a:r>
              <a:rPr lang="en-US" dirty="0"/>
              <a:t>and save frequently. You can upload to C&amp;W when you are finished with each task.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See the user guide for instructions.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sections will turn green you have all the items uploaded. </a:t>
            </a:r>
          </a:p>
        </p:txBody>
      </p:sp>
      <p:sp>
        <p:nvSpPr>
          <p:cNvPr id="3" name="TextBox 2"/>
          <p:cNvSpPr txBox="1"/>
          <p:nvPr/>
        </p:nvSpPr>
        <p:spPr>
          <a:xfrm>
            <a:off x="3329677" y="2459421"/>
            <a:ext cx="1796365" cy="461665"/>
          </a:xfrm>
          <a:prstGeom prst="rect">
            <a:avLst/>
          </a:prstGeom>
          <a:noFill/>
          <a:ln>
            <a:solidFill>
              <a:schemeClr val="tx2"/>
            </a:solidFill>
          </a:ln>
        </p:spPr>
        <p:txBody>
          <a:bodyPr wrap="square" rtlCol="0">
            <a:spAutoFit/>
          </a:bodyPr>
          <a:lstStyle/>
          <a:p>
            <a:r>
              <a:rPr lang="en-US" sz="1200" dirty="0"/>
              <a:t>Evidence of feedback will be green already</a:t>
            </a:r>
          </a:p>
        </p:txBody>
      </p:sp>
      <p:cxnSp>
        <p:nvCxnSpPr>
          <p:cNvPr id="5" name="Straight Arrow Connector 4"/>
          <p:cNvCxnSpPr/>
          <p:nvPr/>
        </p:nvCxnSpPr>
        <p:spPr>
          <a:xfrm flipH="1">
            <a:off x="2276541" y="2724281"/>
            <a:ext cx="1053136" cy="1968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32982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077" y="445639"/>
            <a:ext cx="9875520" cy="607498"/>
          </a:xfrm>
        </p:spPr>
        <p:txBody>
          <a:bodyPr>
            <a:normAutofit fontScale="90000"/>
          </a:bodyPr>
          <a:lstStyle/>
          <a:p>
            <a:r>
              <a:rPr lang="en-US" dirty="0"/>
              <a:t>C&amp;W - Resources</a:t>
            </a:r>
          </a:p>
        </p:txBody>
      </p:sp>
      <p:pic>
        <p:nvPicPr>
          <p:cNvPr id="3" name="Picture 2"/>
          <p:cNvPicPr>
            <a:picLocks noChangeAspect="1"/>
          </p:cNvPicPr>
          <p:nvPr/>
        </p:nvPicPr>
        <p:blipFill>
          <a:blip r:embed="rId2"/>
          <a:stretch>
            <a:fillRect/>
          </a:stretch>
        </p:blipFill>
        <p:spPr>
          <a:xfrm>
            <a:off x="696799" y="2019194"/>
            <a:ext cx="9020971" cy="4200828"/>
          </a:xfrm>
          <a:prstGeom prst="rect">
            <a:avLst/>
          </a:prstGeom>
        </p:spPr>
      </p:pic>
      <p:sp>
        <p:nvSpPr>
          <p:cNvPr id="4" name="TextBox 3"/>
          <p:cNvSpPr txBox="1"/>
          <p:nvPr/>
        </p:nvSpPr>
        <p:spPr>
          <a:xfrm>
            <a:off x="1008993" y="1437815"/>
            <a:ext cx="5492706" cy="369332"/>
          </a:xfrm>
          <a:prstGeom prst="rect">
            <a:avLst/>
          </a:prstGeom>
          <a:noFill/>
        </p:spPr>
        <p:txBody>
          <a:bodyPr wrap="square" rtlCol="0">
            <a:spAutoFit/>
          </a:bodyPr>
          <a:lstStyle/>
          <a:p>
            <a:pPr marL="285750" indent="-285750">
              <a:buFont typeface="Arial" panose="020B0604020202020204" pitchFamily="34" charset="0"/>
              <a:buChar char="•"/>
            </a:pPr>
            <a:r>
              <a:rPr lang="en-US" dirty="0"/>
              <a:t>Video suggestions from C&amp;W</a:t>
            </a:r>
          </a:p>
        </p:txBody>
      </p:sp>
      <p:sp>
        <p:nvSpPr>
          <p:cNvPr id="5" name="TextBox 4"/>
          <p:cNvSpPr txBox="1"/>
          <p:nvPr/>
        </p:nvSpPr>
        <p:spPr>
          <a:xfrm>
            <a:off x="6501699" y="1053137"/>
            <a:ext cx="3411658" cy="646331"/>
          </a:xfrm>
          <a:prstGeom prst="rect">
            <a:avLst/>
          </a:prstGeom>
          <a:noFill/>
          <a:ln>
            <a:solidFill>
              <a:schemeClr val="accent1"/>
            </a:solidFill>
          </a:ln>
        </p:spPr>
        <p:txBody>
          <a:bodyPr wrap="square" rtlCol="0">
            <a:spAutoFit/>
          </a:bodyPr>
          <a:lstStyle/>
          <a:p>
            <a:pPr marL="285750" indent="-285750">
              <a:buFont typeface="Arial" panose="020B0604020202020204" pitchFamily="34" charset="0"/>
              <a:buChar char="•"/>
            </a:pPr>
            <a:r>
              <a:rPr lang="en-US" dirty="0"/>
              <a:t>Other resources posted on our website. </a:t>
            </a:r>
          </a:p>
        </p:txBody>
      </p:sp>
    </p:spTree>
    <p:extLst>
      <p:ext uri="{BB962C8B-B14F-4D97-AF65-F5344CB8AC3E}">
        <p14:creationId xmlns:p14="http://schemas.microsoft.com/office/powerpoint/2010/main" val="1462454114"/>
      </p:ext>
    </p:extLst>
  </p:cSld>
  <p:clrMapOvr>
    <a:masterClrMapping/>
  </p:clrMapOvr>
</p:sld>
</file>

<file path=ppt/theme/theme1.xml><?xml version="1.0" encoding="utf-8"?>
<a:theme xmlns:a="http://schemas.openxmlformats.org/drawingml/2006/main" name="Basis">
  <a:themeElements>
    <a:clrScheme name="Basis">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D9D01AC2-EE7D-4E49-99EE-8E62E4E7E8A7}"/>
    </a:ext>
  </a:extLst>
</a:theme>
</file>

<file path=docProps/app.xml><?xml version="1.0" encoding="utf-8"?>
<Properties xmlns="http://schemas.openxmlformats.org/officeDocument/2006/extended-properties" xmlns:vt="http://schemas.openxmlformats.org/officeDocument/2006/docPropsVTypes">
  <Template>TM03457444[[fn=Basis]]</Template>
  <TotalTime>1225</TotalTime>
  <Words>3773</Words>
  <Application>Microsoft Office PowerPoint</Application>
  <PresentationFormat>Widescreen</PresentationFormat>
  <Paragraphs>450</Paragraphs>
  <Slides>50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Adobe Gothic Std B</vt:lpstr>
      <vt:lpstr>Arial</vt:lpstr>
      <vt:lpstr>Arial Bold</vt:lpstr>
      <vt:lpstr>Calibri</vt:lpstr>
      <vt:lpstr>Corbel</vt:lpstr>
      <vt:lpstr>Basis</vt:lpstr>
      <vt:lpstr>edTPA Overview and Process</vt:lpstr>
      <vt:lpstr>Special Announcement</vt:lpstr>
      <vt:lpstr>Why the edTPA? </vt:lpstr>
      <vt:lpstr>Why the edTPA? </vt:lpstr>
      <vt:lpstr>Which edTPA handbook will I complete?</vt:lpstr>
      <vt:lpstr>Chalk and Wire / Anthology</vt:lpstr>
      <vt:lpstr>C&amp;W</vt:lpstr>
      <vt:lpstr>C&amp;W - Resources</vt:lpstr>
      <vt:lpstr>C&amp;W - Resources</vt:lpstr>
      <vt:lpstr>C&amp;W - Resources</vt:lpstr>
      <vt:lpstr>edTPA Overview</vt:lpstr>
      <vt:lpstr>Task 1 : Planning</vt:lpstr>
      <vt:lpstr>Task 1 : Context for Learning </vt:lpstr>
      <vt:lpstr>Task 1 : Planning</vt:lpstr>
      <vt:lpstr>Task 1 : Planning</vt:lpstr>
      <vt:lpstr>Review Time</vt:lpstr>
      <vt:lpstr>Task 2: Instruction</vt:lpstr>
      <vt:lpstr>Videoing Requirements </vt:lpstr>
      <vt:lpstr>Videoing Requirements </vt:lpstr>
      <vt:lpstr>Videoing Requirements </vt:lpstr>
      <vt:lpstr>Task 3: Assessment</vt:lpstr>
      <vt:lpstr>Task 3: Assessment</vt:lpstr>
      <vt:lpstr>Task 3 Assessment</vt:lpstr>
      <vt:lpstr>Review</vt:lpstr>
      <vt:lpstr>Navigating the handbook and templates</vt:lpstr>
      <vt:lpstr>Rubrics – Can be found in your handbook</vt:lpstr>
      <vt:lpstr>Rubrics</vt:lpstr>
      <vt:lpstr>Rubrics</vt:lpstr>
      <vt:lpstr>Navigating the handbook and templates</vt:lpstr>
      <vt:lpstr>Navigating the handbook and templates</vt:lpstr>
      <vt:lpstr>Navigating the handbook and templates</vt:lpstr>
      <vt:lpstr>Navigating the handbook and templates</vt:lpstr>
      <vt:lpstr>Navigating the handbook and templates</vt:lpstr>
      <vt:lpstr>edTPA Support</vt:lpstr>
      <vt:lpstr>edTPA Support</vt:lpstr>
      <vt:lpstr>edTPA Support</vt:lpstr>
      <vt:lpstr>edTPA Timeline </vt:lpstr>
      <vt:lpstr>Resources on the website </vt:lpstr>
      <vt:lpstr>Resources on the website </vt:lpstr>
      <vt:lpstr>Resources on the website </vt:lpstr>
      <vt:lpstr>Resources on the website </vt:lpstr>
      <vt:lpstr>Resources</vt:lpstr>
      <vt:lpstr>Chalk &amp; Wire / Anthology</vt:lpstr>
      <vt:lpstr>What can I do now? </vt:lpstr>
      <vt:lpstr>What can I do now? </vt:lpstr>
      <vt:lpstr>I’ll be back…..TOMORROW</vt:lpstr>
      <vt:lpstr>Advice from edTPA completers..</vt:lpstr>
      <vt:lpstr>Advice from edTPA completers..</vt:lpstr>
      <vt:lpstr>Advice from edTPA completers..</vt:lpstr>
      <vt:lpstr>PowerPoint Presentation</vt:lpstr>
    </vt:vector>
  </TitlesOfParts>
  <Company>Concordia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edTPA Overview and Process</dc:title>
  <dc:creator>Kerschen,Keith</dc:creator>
  <cp:lastModifiedBy>Kerschen,Keith</cp:lastModifiedBy>
  <cp:revision>60</cp:revision>
  <dcterms:created xsi:type="dcterms:W3CDTF">2019-12-16T17:02:37Z</dcterms:created>
  <dcterms:modified xsi:type="dcterms:W3CDTF">2024-01-05T22:09:01Z</dcterms:modified>
</cp:coreProperties>
</file>