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258" r:id="rId3"/>
    <p:sldId id="275" r:id="rId4"/>
    <p:sldId id="33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7" r:id="rId19"/>
    <p:sldId id="274" r:id="rId20"/>
    <p:sldId id="33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4D8EC-DBCA-42C5-8EB9-A0631649C72B}" v="4" dt="2024-02-13T21:30:40.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schen,Keith" userId="2b35b562-c5da-406e-a09e-8890f33e1e21" providerId="ADAL" clId="{3F04D8EC-DBCA-42C5-8EB9-A0631649C72B}"/>
    <pc:docChg chg="undo custSel modSld">
      <pc:chgData name="Kerschen,Keith" userId="2b35b562-c5da-406e-a09e-8890f33e1e21" providerId="ADAL" clId="{3F04D8EC-DBCA-42C5-8EB9-A0631649C72B}" dt="2024-02-19T19:05:21.780" v="241" actId="27636"/>
      <pc:docMkLst>
        <pc:docMk/>
      </pc:docMkLst>
      <pc:sldChg chg="modSp mod">
        <pc:chgData name="Kerschen,Keith" userId="2b35b562-c5da-406e-a09e-8890f33e1e21" providerId="ADAL" clId="{3F04D8EC-DBCA-42C5-8EB9-A0631649C72B}" dt="2024-02-13T21:13:07.577" v="13" actId="2711"/>
        <pc:sldMkLst>
          <pc:docMk/>
          <pc:sldMk cId="1457447887" sldId="258"/>
        </pc:sldMkLst>
        <pc:spChg chg="mod">
          <ac:chgData name="Kerschen,Keith" userId="2b35b562-c5da-406e-a09e-8890f33e1e21" providerId="ADAL" clId="{3F04D8EC-DBCA-42C5-8EB9-A0631649C72B}" dt="2024-02-13T21:13:07.577" v="13" actId="2711"/>
          <ac:spMkLst>
            <pc:docMk/>
            <pc:sldMk cId="1457447887" sldId="258"/>
            <ac:spMk id="2" creationId="{00000000-0000-0000-0000-000000000000}"/>
          </ac:spMkLst>
        </pc:spChg>
        <pc:spChg chg="mod">
          <ac:chgData name="Kerschen,Keith" userId="2b35b562-c5da-406e-a09e-8890f33e1e21" providerId="ADAL" clId="{3F04D8EC-DBCA-42C5-8EB9-A0631649C72B}" dt="2024-02-13T21:13:07.577" v="13" actId="2711"/>
          <ac:spMkLst>
            <pc:docMk/>
            <pc:sldMk cId="1457447887" sldId="258"/>
            <ac:spMk id="3" creationId="{00000000-0000-0000-0000-000000000000}"/>
          </ac:spMkLst>
        </pc:spChg>
      </pc:sldChg>
      <pc:sldChg chg="modSp mod">
        <pc:chgData name="Kerschen,Keith" userId="2b35b562-c5da-406e-a09e-8890f33e1e21" providerId="ADAL" clId="{3F04D8EC-DBCA-42C5-8EB9-A0631649C72B}" dt="2024-02-13T21:15:17.880" v="77" actId="115"/>
        <pc:sldMkLst>
          <pc:docMk/>
          <pc:sldMk cId="1218213362" sldId="259"/>
        </pc:sldMkLst>
        <pc:spChg chg="mod">
          <ac:chgData name="Kerschen,Keith" userId="2b35b562-c5da-406e-a09e-8890f33e1e21" providerId="ADAL" clId="{3F04D8EC-DBCA-42C5-8EB9-A0631649C72B}" dt="2024-02-13T21:15:17.880" v="77" actId="115"/>
          <ac:spMkLst>
            <pc:docMk/>
            <pc:sldMk cId="1218213362" sldId="259"/>
            <ac:spMk id="2" creationId="{00000000-0000-0000-0000-000000000000}"/>
          </ac:spMkLst>
        </pc:spChg>
        <pc:spChg chg="mod">
          <ac:chgData name="Kerschen,Keith" userId="2b35b562-c5da-406e-a09e-8890f33e1e21" providerId="ADAL" clId="{3F04D8EC-DBCA-42C5-8EB9-A0631649C72B}" dt="2024-02-13T21:15:13.426" v="75" actId="121"/>
          <ac:spMkLst>
            <pc:docMk/>
            <pc:sldMk cId="1218213362" sldId="259"/>
            <ac:spMk id="3" creationId="{00000000-0000-0000-0000-000000000000}"/>
          </ac:spMkLst>
        </pc:spChg>
      </pc:sldChg>
      <pc:sldChg chg="modSp mod">
        <pc:chgData name="Kerschen,Keith" userId="2b35b562-c5da-406e-a09e-8890f33e1e21" providerId="ADAL" clId="{3F04D8EC-DBCA-42C5-8EB9-A0631649C72B}" dt="2024-02-13T21:15:31.694" v="82" actId="2711"/>
        <pc:sldMkLst>
          <pc:docMk/>
          <pc:sldMk cId="532489156" sldId="260"/>
        </pc:sldMkLst>
        <pc:spChg chg="mod">
          <ac:chgData name="Kerschen,Keith" userId="2b35b562-c5da-406e-a09e-8890f33e1e21" providerId="ADAL" clId="{3F04D8EC-DBCA-42C5-8EB9-A0631649C72B}" dt="2024-02-13T21:15:27.126" v="80" actId="115"/>
          <ac:spMkLst>
            <pc:docMk/>
            <pc:sldMk cId="532489156" sldId="260"/>
            <ac:spMk id="2" creationId="{00000000-0000-0000-0000-000000000000}"/>
          </ac:spMkLst>
        </pc:spChg>
        <pc:spChg chg="mod">
          <ac:chgData name="Kerschen,Keith" userId="2b35b562-c5da-406e-a09e-8890f33e1e21" providerId="ADAL" clId="{3F04D8EC-DBCA-42C5-8EB9-A0631649C72B}" dt="2024-02-13T21:15:31.694" v="82" actId="2711"/>
          <ac:spMkLst>
            <pc:docMk/>
            <pc:sldMk cId="532489156" sldId="260"/>
            <ac:spMk id="3" creationId="{00000000-0000-0000-0000-000000000000}"/>
          </ac:spMkLst>
        </pc:spChg>
      </pc:sldChg>
      <pc:sldChg chg="modSp mod">
        <pc:chgData name="Kerschen,Keith" userId="2b35b562-c5da-406e-a09e-8890f33e1e21" providerId="ADAL" clId="{3F04D8EC-DBCA-42C5-8EB9-A0631649C72B}" dt="2024-02-13T21:15:44.984" v="85" actId="115"/>
        <pc:sldMkLst>
          <pc:docMk/>
          <pc:sldMk cId="1022227620" sldId="261"/>
        </pc:sldMkLst>
        <pc:spChg chg="mod">
          <ac:chgData name="Kerschen,Keith" userId="2b35b562-c5da-406e-a09e-8890f33e1e21" providerId="ADAL" clId="{3F04D8EC-DBCA-42C5-8EB9-A0631649C72B}" dt="2024-02-13T21:15:44.984" v="85" actId="115"/>
          <ac:spMkLst>
            <pc:docMk/>
            <pc:sldMk cId="1022227620" sldId="261"/>
            <ac:spMk id="2" creationId="{00000000-0000-0000-0000-000000000000}"/>
          </ac:spMkLst>
        </pc:spChg>
        <pc:spChg chg="mod">
          <ac:chgData name="Kerschen,Keith" userId="2b35b562-c5da-406e-a09e-8890f33e1e21" providerId="ADAL" clId="{3F04D8EC-DBCA-42C5-8EB9-A0631649C72B}" dt="2024-02-13T21:15:41.534" v="83" actId="2711"/>
          <ac:spMkLst>
            <pc:docMk/>
            <pc:sldMk cId="1022227620" sldId="261"/>
            <ac:spMk id="3" creationId="{00000000-0000-0000-0000-000000000000}"/>
          </ac:spMkLst>
        </pc:spChg>
      </pc:sldChg>
      <pc:sldChg chg="modSp mod">
        <pc:chgData name="Kerschen,Keith" userId="2b35b562-c5da-406e-a09e-8890f33e1e21" providerId="ADAL" clId="{3F04D8EC-DBCA-42C5-8EB9-A0631649C72B}" dt="2024-02-19T19:05:21.780" v="241" actId="27636"/>
        <pc:sldMkLst>
          <pc:docMk/>
          <pc:sldMk cId="2515537466" sldId="262"/>
        </pc:sldMkLst>
        <pc:spChg chg="mod">
          <ac:chgData name="Kerschen,Keith" userId="2b35b562-c5da-406e-a09e-8890f33e1e21" providerId="ADAL" clId="{3F04D8EC-DBCA-42C5-8EB9-A0631649C72B}" dt="2024-02-13T21:15:56.286" v="88" actId="2711"/>
          <ac:spMkLst>
            <pc:docMk/>
            <pc:sldMk cId="2515537466" sldId="262"/>
            <ac:spMk id="2" creationId="{00000000-0000-0000-0000-000000000000}"/>
          </ac:spMkLst>
        </pc:spChg>
        <pc:spChg chg="mod">
          <ac:chgData name="Kerschen,Keith" userId="2b35b562-c5da-406e-a09e-8890f33e1e21" providerId="ADAL" clId="{3F04D8EC-DBCA-42C5-8EB9-A0631649C72B}" dt="2024-02-19T19:05:21.780" v="241" actId="27636"/>
          <ac:spMkLst>
            <pc:docMk/>
            <pc:sldMk cId="2515537466" sldId="262"/>
            <ac:spMk id="3" creationId="{00000000-0000-0000-0000-000000000000}"/>
          </ac:spMkLst>
        </pc:spChg>
      </pc:sldChg>
      <pc:sldChg chg="modSp mod">
        <pc:chgData name="Kerschen,Keith" userId="2b35b562-c5da-406e-a09e-8890f33e1e21" providerId="ADAL" clId="{3F04D8EC-DBCA-42C5-8EB9-A0631649C72B}" dt="2024-02-13T21:16:09.764" v="91" actId="115"/>
        <pc:sldMkLst>
          <pc:docMk/>
          <pc:sldMk cId="370264970" sldId="263"/>
        </pc:sldMkLst>
        <pc:spChg chg="mod">
          <ac:chgData name="Kerschen,Keith" userId="2b35b562-c5da-406e-a09e-8890f33e1e21" providerId="ADAL" clId="{3F04D8EC-DBCA-42C5-8EB9-A0631649C72B}" dt="2024-02-13T21:16:09.764" v="91" actId="115"/>
          <ac:spMkLst>
            <pc:docMk/>
            <pc:sldMk cId="370264970" sldId="263"/>
            <ac:spMk id="2" creationId="{00000000-0000-0000-0000-000000000000}"/>
          </ac:spMkLst>
        </pc:spChg>
        <pc:spChg chg="mod">
          <ac:chgData name="Kerschen,Keith" userId="2b35b562-c5da-406e-a09e-8890f33e1e21" providerId="ADAL" clId="{3F04D8EC-DBCA-42C5-8EB9-A0631649C72B}" dt="2024-02-13T21:16:06.307" v="89" actId="2711"/>
          <ac:spMkLst>
            <pc:docMk/>
            <pc:sldMk cId="370264970" sldId="263"/>
            <ac:spMk id="3" creationId="{00000000-0000-0000-0000-000000000000}"/>
          </ac:spMkLst>
        </pc:spChg>
      </pc:sldChg>
      <pc:sldChg chg="modSp mod">
        <pc:chgData name="Kerschen,Keith" userId="2b35b562-c5da-406e-a09e-8890f33e1e21" providerId="ADAL" clId="{3F04D8EC-DBCA-42C5-8EB9-A0631649C72B}" dt="2024-02-13T21:16:45.582" v="98" actId="1076"/>
        <pc:sldMkLst>
          <pc:docMk/>
          <pc:sldMk cId="2309899310" sldId="264"/>
        </pc:sldMkLst>
        <pc:spChg chg="mod">
          <ac:chgData name="Kerschen,Keith" userId="2b35b562-c5da-406e-a09e-8890f33e1e21" providerId="ADAL" clId="{3F04D8EC-DBCA-42C5-8EB9-A0631649C72B}" dt="2024-02-13T21:16:23.266" v="94" actId="115"/>
          <ac:spMkLst>
            <pc:docMk/>
            <pc:sldMk cId="2309899310" sldId="264"/>
            <ac:spMk id="2" creationId="{00000000-0000-0000-0000-000000000000}"/>
          </ac:spMkLst>
        </pc:spChg>
        <pc:spChg chg="mod">
          <ac:chgData name="Kerschen,Keith" userId="2b35b562-c5da-406e-a09e-8890f33e1e21" providerId="ADAL" clId="{3F04D8EC-DBCA-42C5-8EB9-A0631649C72B}" dt="2024-02-13T21:16:31.035" v="96" actId="2711"/>
          <ac:spMkLst>
            <pc:docMk/>
            <pc:sldMk cId="2309899310" sldId="264"/>
            <ac:spMk id="3" creationId="{00000000-0000-0000-0000-000000000000}"/>
          </ac:spMkLst>
        </pc:spChg>
        <pc:spChg chg="mod">
          <ac:chgData name="Kerschen,Keith" userId="2b35b562-c5da-406e-a09e-8890f33e1e21" providerId="ADAL" clId="{3F04D8EC-DBCA-42C5-8EB9-A0631649C72B}" dt="2024-02-13T21:16:36.660" v="97" actId="2711"/>
          <ac:spMkLst>
            <pc:docMk/>
            <pc:sldMk cId="2309899310" sldId="264"/>
            <ac:spMk id="5" creationId="{00000000-0000-0000-0000-000000000000}"/>
          </ac:spMkLst>
        </pc:spChg>
        <pc:picChg chg="mod">
          <ac:chgData name="Kerschen,Keith" userId="2b35b562-c5da-406e-a09e-8890f33e1e21" providerId="ADAL" clId="{3F04D8EC-DBCA-42C5-8EB9-A0631649C72B}" dt="2024-02-13T21:16:45.582" v="98" actId="1076"/>
          <ac:picMkLst>
            <pc:docMk/>
            <pc:sldMk cId="2309899310" sldId="264"/>
            <ac:picMk id="4" creationId="{00000000-0000-0000-0000-000000000000}"/>
          </ac:picMkLst>
        </pc:picChg>
      </pc:sldChg>
      <pc:sldChg chg="modSp mod">
        <pc:chgData name="Kerschen,Keith" userId="2b35b562-c5da-406e-a09e-8890f33e1e21" providerId="ADAL" clId="{3F04D8EC-DBCA-42C5-8EB9-A0631649C72B}" dt="2024-02-13T21:25:22.566" v="102" actId="2711"/>
        <pc:sldMkLst>
          <pc:docMk/>
          <pc:sldMk cId="3101090658" sldId="265"/>
        </pc:sldMkLst>
        <pc:spChg chg="mod">
          <ac:chgData name="Kerschen,Keith" userId="2b35b562-c5da-406e-a09e-8890f33e1e21" providerId="ADAL" clId="{3F04D8EC-DBCA-42C5-8EB9-A0631649C72B}" dt="2024-02-13T21:25:18.648" v="101" actId="2711"/>
          <ac:spMkLst>
            <pc:docMk/>
            <pc:sldMk cId="3101090658" sldId="265"/>
            <ac:spMk id="2" creationId="{00000000-0000-0000-0000-000000000000}"/>
          </ac:spMkLst>
        </pc:spChg>
        <pc:spChg chg="mod">
          <ac:chgData name="Kerschen,Keith" userId="2b35b562-c5da-406e-a09e-8890f33e1e21" providerId="ADAL" clId="{3F04D8EC-DBCA-42C5-8EB9-A0631649C72B}" dt="2024-02-13T21:25:22.566" v="102" actId="2711"/>
          <ac:spMkLst>
            <pc:docMk/>
            <pc:sldMk cId="3101090658" sldId="265"/>
            <ac:spMk id="5" creationId="{00000000-0000-0000-0000-000000000000}"/>
          </ac:spMkLst>
        </pc:spChg>
      </pc:sldChg>
      <pc:sldChg chg="modSp mod">
        <pc:chgData name="Kerschen,Keith" userId="2b35b562-c5da-406e-a09e-8890f33e1e21" providerId="ADAL" clId="{3F04D8EC-DBCA-42C5-8EB9-A0631649C72B}" dt="2024-02-13T21:25:38.312" v="105" actId="115"/>
        <pc:sldMkLst>
          <pc:docMk/>
          <pc:sldMk cId="590876904" sldId="266"/>
        </pc:sldMkLst>
        <pc:spChg chg="mod">
          <ac:chgData name="Kerschen,Keith" userId="2b35b562-c5da-406e-a09e-8890f33e1e21" providerId="ADAL" clId="{3F04D8EC-DBCA-42C5-8EB9-A0631649C72B}" dt="2024-02-13T21:25:38.312" v="105" actId="115"/>
          <ac:spMkLst>
            <pc:docMk/>
            <pc:sldMk cId="590876904" sldId="266"/>
            <ac:spMk id="2" creationId="{00000000-0000-0000-0000-000000000000}"/>
          </ac:spMkLst>
        </pc:spChg>
        <pc:spChg chg="mod">
          <ac:chgData name="Kerschen,Keith" userId="2b35b562-c5da-406e-a09e-8890f33e1e21" providerId="ADAL" clId="{3F04D8EC-DBCA-42C5-8EB9-A0631649C72B}" dt="2024-02-13T21:25:33.213" v="103" actId="2711"/>
          <ac:spMkLst>
            <pc:docMk/>
            <pc:sldMk cId="590876904" sldId="266"/>
            <ac:spMk id="5" creationId="{00000000-0000-0000-0000-000000000000}"/>
          </ac:spMkLst>
        </pc:spChg>
      </pc:sldChg>
      <pc:sldChg chg="modSp mod">
        <pc:chgData name="Kerschen,Keith" userId="2b35b562-c5da-406e-a09e-8890f33e1e21" providerId="ADAL" clId="{3F04D8EC-DBCA-42C5-8EB9-A0631649C72B}" dt="2024-02-13T21:25:53.101" v="109" actId="2711"/>
        <pc:sldMkLst>
          <pc:docMk/>
          <pc:sldMk cId="142444794" sldId="267"/>
        </pc:sldMkLst>
        <pc:spChg chg="mod">
          <ac:chgData name="Kerschen,Keith" userId="2b35b562-c5da-406e-a09e-8890f33e1e21" providerId="ADAL" clId="{3F04D8EC-DBCA-42C5-8EB9-A0631649C72B}" dt="2024-02-13T21:25:49.660" v="108" actId="2711"/>
          <ac:spMkLst>
            <pc:docMk/>
            <pc:sldMk cId="142444794" sldId="267"/>
            <ac:spMk id="2" creationId="{00000000-0000-0000-0000-000000000000}"/>
          </ac:spMkLst>
        </pc:spChg>
        <pc:spChg chg="mod">
          <ac:chgData name="Kerschen,Keith" userId="2b35b562-c5da-406e-a09e-8890f33e1e21" providerId="ADAL" clId="{3F04D8EC-DBCA-42C5-8EB9-A0631649C72B}" dt="2024-02-13T21:25:53.101" v="109" actId="2711"/>
          <ac:spMkLst>
            <pc:docMk/>
            <pc:sldMk cId="142444794" sldId="267"/>
            <ac:spMk id="5" creationId="{00000000-0000-0000-0000-000000000000}"/>
          </ac:spMkLst>
        </pc:spChg>
      </pc:sldChg>
      <pc:sldChg chg="modSp mod">
        <pc:chgData name="Kerschen,Keith" userId="2b35b562-c5da-406e-a09e-8890f33e1e21" providerId="ADAL" clId="{3F04D8EC-DBCA-42C5-8EB9-A0631649C72B}" dt="2024-02-13T21:26:03.162" v="112" actId="115"/>
        <pc:sldMkLst>
          <pc:docMk/>
          <pc:sldMk cId="3968914189" sldId="268"/>
        </pc:sldMkLst>
        <pc:spChg chg="mod">
          <ac:chgData name="Kerschen,Keith" userId="2b35b562-c5da-406e-a09e-8890f33e1e21" providerId="ADAL" clId="{3F04D8EC-DBCA-42C5-8EB9-A0631649C72B}" dt="2024-02-13T21:26:03.162" v="112" actId="115"/>
          <ac:spMkLst>
            <pc:docMk/>
            <pc:sldMk cId="3968914189" sldId="268"/>
            <ac:spMk id="2" creationId="{00000000-0000-0000-0000-000000000000}"/>
          </ac:spMkLst>
        </pc:spChg>
      </pc:sldChg>
      <pc:sldChg chg="modSp mod">
        <pc:chgData name="Kerschen,Keith" userId="2b35b562-c5da-406e-a09e-8890f33e1e21" providerId="ADAL" clId="{3F04D8EC-DBCA-42C5-8EB9-A0631649C72B}" dt="2024-02-13T21:26:26.141" v="115" actId="115"/>
        <pc:sldMkLst>
          <pc:docMk/>
          <pc:sldMk cId="1728117227" sldId="269"/>
        </pc:sldMkLst>
        <pc:spChg chg="mod">
          <ac:chgData name="Kerschen,Keith" userId="2b35b562-c5da-406e-a09e-8890f33e1e21" providerId="ADAL" clId="{3F04D8EC-DBCA-42C5-8EB9-A0631649C72B}" dt="2024-02-13T21:26:26.141" v="115" actId="115"/>
          <ac:spMkLst>
            <pc:docMk/>
            <pc:sldMk cId="1728117227" sldId="269"/>
            <ac:spMk id="2" creationId="{00000000-0000-0000-0000-000000000000}"/>
          </ac:spMkLst>
        </pc:spChg>
      </pc:sldChg>
      <pc:sldChg chg="modSp mod">
        <pc:chgData name="Kerschen,Keith" userId="2b35b562-c5da-406e-a09e-8890f33e1e21" providerId="ADAL" clId="{3F04D8EC-DBCA-42C5-8EB9-A0631649C72B}" dt="2024-02-13T21:26:36.920" v="118" actId="115"/>
        <pc:sldMkLst>
          <pc:docMk/>
          <pc:sldMk cId="1757396406" sldId="270"/>
        </pc:sldMkLst>
        <pc:spChg chg="mod">
          <ac:chgData name="Kerschen,Keith" userId="2b35b562-c5da-406e-a09e-8890f33e1e21" providerId="ADAL" clId="{3F04D8EC-DBCA-42C5-8EB9-A0631649C72B}" dt="2024-02-13T21:26:36.920" v="118" actId="115"/>
          <ac:spMkLst>
            <pc:docMk/>
            <pc:sldMk cId="1757396406" sldId="270"/>
            <ac:spMk id="2" creationId="{00000000-0000-0000-0000-000000000000}"/>
          </ac:spMkLst>
        </pc:spChg>
      </pc:sldChg>
      <pc:sldChg chg="modSp mod">
        <pc:chgData name="Kerschen,Keith" userId="2b35b562-c5da-406e-a09e-8890f33e1e21" providerId="ADAL" clId="{3F04D8EC-DBCA-42C5-8EB9-A0631649C72B}" dt="2024-02-13T21:26:50.034" v="121" actId="2711"/>
        <pc:sldMkLst>
          <pc:docMk/>
          <pc:sldMk cId="3361820371" sldId="272"/>
        </pc:sldMkLst>
        <pc:spChg chg="mod">
          <ac:chgData name="Kerschen,Keith" userId="2b35b562-c5da-406e-a09e-8890f33e1e21" providerId="ADAL" clId="{3F04D8EC-DBCA-42C5-8EB9-A0631649C72B}" dt="2024-02-13T21:26:44.222" v="119" actId="2711"/>
          <ac:spMkLst>
            <pc:docMk/>
            <pc:sldMk cId="3361820371" sldId="272"/>
            <ac:spMk id="2" creationId="{00000000-0000-0000-0000-000000000000}"/>
          </ac:spMkLst>
        </pc:spChg>
        <pc:spChg chg="mod">
          <ac:chgData name="Kerschen,Keith" userId="2b35b562-c5da-406e-a09e-8890f33e1e21" providerId="ADAL" clId="{3F04D8EC-DBCA-42C5-8EB9-A0631649C72B}" dt="2024-02-13T21:26:50.034" v="121" actId="2711"/>
          <ac:spMkLst>
            <pc:docMk/>
            <pc:sldMk cId="3361820371" sldId="272"/>
            <ac:spMk id="3" creationId="{00000000-0000-0000-0000-000000000000}"/>
          </ac:spMkLst>
        </pc:spChg>
      </pc:sldChg>
      <pc:sldChg chg="addSp delSp modSp mod">
        <pc:chgData name="Kerschen,Keith" userId="2b35b562-c5da-406e-a09e-8890f33e1e21" providerId="ADAL" clId="{3F04D8EC-DBCA-42C5-8EB9-A0631649C72B}" dt="2024-02-13T21:29:25.248" v="135" actId="1076"/>
        <pc:sldMkLst>
          <pc:docMk/>
          <pc:sldMk cId="2017056461" sldId="274"/>
        </pc:sldMkLst>
        <pc:spChg chg="mod">
          <ac:chgData name="Kerschen,Keith" userId="2b35b562-c5da-406e-a09e-8890f33e1e21" providerId="ADAL" clId="{3F04D8EC-DBCA-42C5-8EB9-A0631649C72B}" dt="2024-02-13T21:27:24.713" v="127" actId="115"/>
          <ac:spMkLst>
            <pc:docMk/>
            <pc:sldMk cId="2017056461" sldId="274"/>
            <ac:spMk id="2" creationId="{00000000-0000-0000-0000-000000000000}"/>
          </ac:spMkLst>
        </pc:spChg>
        <pc:spChg chg="add del mod">
          <ac:chgData name="Kerschen,Keith" userId="2b35b562-c5da-406e-a09e-8890f33e1e21" providerId="ADAL" clId="{3F04D8EC-DBCA-42C5-8EB9-A0631649C72B}" dt="2024-02-13T21:29:03.773" v="129"/>
          <ac:spMkLst>
            <pc:docMk/>
            <pc:sldMk cId="2017056461" sldId="274"/>
            <ac:spMk id="6" creationId="{D168758F-E725-39FF-7B2D-4A6A0DF9046D}"/>
          </ac:spMkLst>
        </pc:spChg>
        <pc:picChg chg="del">
          <ac:chgData name="Kerschen,Keith" userId="2b35b562-c5da-406e-a09e-8890f33e1e21" providerId="ADAL" clId="{3F04D8EC-DBCA-42C5-8EB9-A0631649C72B}" dt="2024-02-13T21:27:27.608" v="128" actId="478"/>
          <ac:picMkLst>
            <pc:docMk/>
            <pc:sldMk cId="2017056461" sldId="274"/>
            <ac:picMk id="3" creationId="{22841781-AF5B-317E-36FD-47827BB791E4}"/>
          </ac:picMkLst>
        </pc:picChg>
        <pc:picChg chg="add mod">
          <ac:chgData name="Kerschen,Keith" userId="2b35b562-c5da-406e-a09e-8890f33e1e21" providerId="ADAL" clId="{3F04D8EC-DBCA-42C5-8EB9-A0631649C72B}" dt="2024-02-13T21:29:25.248" v="135" actId="1076"/>
          <ac:picMkLst>
            <pc:docMk/>
            <pc:sldMk cId="2017056461" sldId="274"/>
            <ac:picMk id="7" creationId="{3D122E47-6CFF-2E48-DA0F-905748C6E0CA}"/>
          </ac:picMkLst>
        </pc:picChg>
        <pc:picChg chg="add mod ord">
          <ac:chgData name="Kerschen,Keith" userId="2b35b562-c5da-406e-a09e-8890f33e1e21" providerId="ADAL" clId="{3F04D8EC-DBCA-42C5-8EB9-A0631649C72B}" dt="2024-02-13T21:29:21.929" v="134" actId="167"/>
          <ac:picMkLst>
            <pc:docMk/>
            <pc:sldMk cId="2017056461" sldId="274"/>
            <ac:picMk id="8" creationId="{3AD0B636-E314-3475-64BD-927922F5A103}"/>
          </ac:picMkLst>
        </pc:picChg>
      </pc:sldChg>
      <pc:sldChg chg="modSp mod">
        <pc:chgData name="Kerschen,Keith" userId="2b35b562-c5da-406e-a09e-8890f33e1e21" providerId="ADAL" clId="{3F04D8EC-DBCA-42C5-8EB9-A0631649C72B}" dt="2024-02-13T21:13:24.167" v="16" actId="2711"/>
        <pc:sldMkLst>
          <pc:docMk/>
          <pc:sldMk cId="755724484" sldId="275"/>
        </pc:sldMkLst>
        <pc:spChg chg="mod">
          <ac:chgData name="Kerschen,Keith" userId="2b35b562-c5da-406e-a09e-8890f33e1e21" providerId="ADAL" clId="{3F04D8EC-DBCA-42C5-8EB9-A0631649C72B}" dt="2024-02-13T21:13:24.167" v="16" actId="2711"/>
          <ac:spMkLst>
            <pc:docMk/>
            <pc:sldMk cId="755724484" sldId="275"/>
            <ac:spMk id="2" creationId="{00000000-0000-0000-0000-000000000000}"/>
          </ac:spMkLst>
        </pc:spChg>
        <pc:spChg chg="mod">
          <ac:chgData name="Kerschen,Keith" userId="2b35b562-c5da-406e-a09e-8890f33e1e21" providerId="ADAL" clId="{3F04D8EC-DBCA-42C5-8EB9-A0631649C72B}" dt="2024-02-13T21:13:24.167" v="16" actId="2711"/>
          <ac:spMkLst>
            <pc:docMk/>
            <pc:sldMk cId="755724484" sldId="275"/>
            <ac:spMk id="3" creationId="{00000000-0000-0000-0000-000000000000}"/>
          </ac:spMkLst>
        </pc:spChg>
      </pc:sldChg>
      <pc:sldChg chg="modSp mod">
        <pc:chgData name="Kerschen,Keith" userId="2b35b562-c5da-406e-a09e-8890f33e1e21" providerId="ADAL" clId="{3F04D8EC-DBCA-42C5-8EB9-A0631649C72B}" dt="2024-02-13T21:27:13.869" v="124" actId="115"/>
        <pc:sldMkLst>
          <pc:docMk/>
          <pc:sldMk cId="4150476960" sldId="277"/>
        </pc:sldMkLst>
        <pc:spChg chg="mod">
          <ac:chgData name="Kerschen,Keith" userId="2b35b562-c5da-406e-a09e-8890f33e1e21" providerId="ADAL" clId="{3F04D8EC-DBCA-42C5-8EB9-A0631649C72B}" dt="2024-02-13T21:27:13.869" v="124" actId="115"/>
          <ac:spMkLst>
            <pc:docMk/>
            <pc:sldMk cId="4150476960" sldId="277"/>
            <ac:spMk id="2" creationId="{00000000-0000-0000-0000-000000000000}"/>
          </ac:spMkLst>
        </pc:spChg>
        <pc:spChg chg="mod">
          <ac:chgData name="Kerschen,Keith" userId="2b35b562-c5da-406e-a09e-8890f33e1e21" providerId="ADAL" clId="{3F04D8EC-DBCA-42C5-8EB9-A0631649C72B}" dt="2024-02-13T21:27:00.716" v="122" actId="2711"/>
          <ac:spMkLst>
            <pc:docMk/>
            <pc:sldMk cId="4150476960" sldId="277"/>
            <ac:spMk id="3" creationId="{00000000-0000-0000-0000-000000000000}"/>
          </ac:spMkLst>
        </pc:spChg>
      </pc:sldChg>
      <pc:sldChg chg="modSp mod">
        <pc:chgData name="Kerschen,Keith" userId="2b35b562-c5da-406e-a09e-8890f33e1e21" providerId="ADAL" clId="{3F04D8EC-DBCA-42C5-8EB9-A0631649C72B}" dt="2024-02-13T21:14:06.197" v="18" actId="2711"/>
        <pc:sldMkLst>
          <pc:docMk/>
          <pc:sldMk cId="3259494016" sldId="334"/>
        </pc:sldMkLst>
        <pc:spChg chg="mod">
          <ac:chgData name="Kerschen,Keith" userId="2b35b562-c5da-406e-a09e-8890f33e1e21" providerId="ADAL" clId="{3F04D8EC-DBCA-42C5-8EB9-A0631649C72B}" dt="2024-02-13T21:14:06.197" v="18" actId="2711"/>
          <ac:spMkLst>
            <pc:docMk/>
            <pc:sldMk cId="3259494016" sldId="334"/>
            <ac:spMk id="2" creationId="{76E01124-1AC7-4F1F-8578-0ECA3D236C68}"/>
          </ac:spMkLst>
        </pc:spChg>
      </pc:sldChg>
      <pc:sldChg chg="addSp delSp modSp mod">
        <pc:chgData name="Kerschen,Keith" userId="2b35b562-c5da-406e-a09e-8890f33e1e21" providerId="ADAL" clId="{3F04D8EC-DBCA-42C5-8EB9-A0631649C72B}" dt="2024-02-13T21:30:40.431" v="237" actId="2711"/>
        <pc:sldMkLst>
          <pc:docMk/>
          <pc:sldMk cId="2900399408" sldId="335"/>
        </pc:sldMkLst>
        <pc:spChg chg="mod">
          <ac:chgData name="Kerschen,Keith" userId="2b35b562-c5da-406e-a09e-8890f33e1e21" providerId="ADAL" clId="{3F04D8EC-DBCA-42C5-8EB9-A0631649C72B}" dt="2024-02-13T21:30:40.431" v="237" actId="2711"/>
          <ac:spMkLst>
            <pc:docMk/>
            <pc:sldMk cId="2900399408" sldId="335"/>
            <ac:spMk id="2" creationId="{00000000-0000-0000-0000-000000000000}"/>
          </ac:spMkLst>
        </pc:spChg>
        <pc:spChg chg="add del">
          <ac:chgData name="Kerschen,Keith" userId="2b35b562-c5da-406e-a09e-8890f33e1e21" providerId="ADAL" clId="{3F04D8EC-DBCA-42C5-8EB9-A0631649C72B}" dt="2024-02-13T21:12:33.098" v="6" actId="26606"/>
          <ac:spMkLst>
            <pc:docMk/>
            <pc:sldMk cId="2900399408" sldId="335"/>
            <ac:spMk id="8" creationId="{8677094E-F0FE-4EC2-9511-5A411A2E1154}"/>
          </ac:spMkLst>
        </pc:spChg>
        <pc:spChg chg="add del">
          <ac:chgData name="Kerschen,Keith" userId="2b35b562-c5da-406e-a09e-8890f33e1e21" providerId="ADAL" clId="{3F04D8EC-DBCA-42C5-8EB9-A0631649C72B}" dt="2024-02-13T21:12:33.098" v="6" actId="26606"/>
          <ac:spMkLst>
            <pc:docMk/>
            <pc:sldMk cId="2900399408" sldId="335"/>
            <ac:spMk id="10" creationId="{E0E1ADA3-256B-436F-BB84-15BF272B4BC8}"/>
          </ac:spMkLst>
        </pc:spChg>
        <pc:spChg chg="add del">
          <ac:chgData name="Kerschen,Keith" userId="2b35b562-c5da-406e-a09e-8890f33e1e21" providerId="ADAL" clId="{3F04D8EC-DBCA-42C5-8EB9-A0631649C72B}" dt="2024-02-13T21:12:33.098" v="6" actId="26606"/>
          <ac:spMkLst>
            <pc:docMk/>
            <pc:sldMk cId="2900399408" sldId="335"/>
            <ac:spMk id="14" creationId="{5C091E65-5627-4CC0-82AA-74A3C89D7CF7}"/>
          </ac:spMkLst>
        </pc:spChg>
        <pc:spChg chg="add del">
          <ac:chgData name="Kerschen,Keith" userId="2b35b562-c5da-406e-a09e-8890f33e1e21" providerId="ADAL" clId="{3F04D8EC-DBCA-42C5-8EB9-A0631649C72B}" dt="2024-02-13T21:12:33.098" v="6" actId="26606"/>
          <ac:spMkLst>
            <pc:docMk/>
            <pc:sldMk cId="2900399408" sldId="335"/>
            <ac:spMk id="19" creationId="{63FE6F10-B3AD-4403-94CA-F5115528699D}"/>
          </ac:spMkLst>
        </pc:spChg>
        <pc:spChg chg="add del">
          <ac:chgData name="Kerschen,Keith" userId="2b35b562-c5da-406e-a09e-8890f33e1e21" providerId="ADAL" clId="{3F04D8EC-DBCA-42C5-8EB9-A0631649C72B}" dt="2024-02-13T21:12:33.098" v="6" actId="26606"/>
          <ac:spMkLst>
            <pc:docMk/>
            <pc:sldMk cId="2900399408" sldId="335"/>
            <ac:spMk id="21" creationId="{364D6A39-A4F7-4B00-9F42-3BC67177DB1F}"/>
          </ac:spMkLst>
        </pc:spChg>
        <pc:spChg chg="add del">
          <ac:chgData name="Kerschen,Keith" userId="2b35b562-c5da-406e-a09e-8890f33e1e21" providerId="ADAL" clId="{3F04D8EC-DBCA-42C5-8EB9-A0631649C72B}" dt="2024-02-13T21:12:33.098" v="6" actId="26606"/>
          <ac:spMkLst>
            <pc:docMk/>
            <pc:sldMk cId="2900399408" sldId="335"/>
            <ac:spMk id="25" creationId="{B5D0D97D-7911-4A25-88E2-4D81FD4AB294}"/>
          </ac:spMkLst>
        </pc:spChg>
        <pc:picChg chg="del">
          <ac:chgData name="Kerschen,Keith" userId="2b35b562-c5da-406e-a09e-8890f33e1e21" providerId="ADAL" clId="{3F04D8EC-DBCA-42C5-8EB9-A0631649C72B}" dt="2024-02-13T21:12:07.160" v="0" actId="478"/>
          <ac:picMkLst>
            <pc:docMk/>
            <pc:sldMk cId="2900399408" sldId="335"/>
            <ac:picMk id="3" creationId="{8ECC9FC1-32C4-C39D-C0C9-608EFE2BDB71}"/>
          </ac:picMkLst>
        </pc:picChg>
        <pc:picChg chg="add mod">
          <ac:chgData name="Kerschen,Keith" userId="2b35b562-c5da-406e-a09e-8890f33e1e21" providerId="ADAL" clId="{3F04D8EC-DBCA-42C5-8EB9-A0631649C72B}" dt="2024-02-13T21:12:48.348" v="11" actId="1076"/>
          <ac:picMkLst>
            <pc:docMk/>
            <pc:sldMk cId="2900399408" sldId="335"/>
            <ac:picMk id="4" creationId="{E3B468FF-F973-2827-7D2F-E3B7B32218D4}"/>
          </ac:picMkLst>
        </pc:picChg>
        <pc:cxnChg chg="add del">
          <ac:chgData name="Kerschen,Keith" userId="2b35b562-c5da-406e-a09e-8890f33e1e21" providerId="ADAL" clId="{3F04D8EC-DBCA-42C5-8EB9-A0631649C72B}" dt="2024-02-13T21:12:33.098" v="6" actId="26606"/>
          <ac:cxnSpMkLst>
            <pc:docMk/>
            <pc:sldMk cId="2900399408" sldId="335"/>
            <ac:cxnSpMk id="12" creationId="{7DDC7D3D-A4F6-4638-B02B-2DBB6C11F5D3}"/>
          </ac:cxnSpMkLst>
        </pc:cxnChg>
        <pc:cxnChg chg="add del">
          <ac:chgData name="Kerschen,Keith" userId="2b35b562-c5da-406e-a09e-8890f33e1e21" providerId="ADAL" clId="{3F04D8EC-DBCA-42C5-8EB9-A0631649C72B}" dt="2024-02-13T21:12:33.098" v="6" actId="26606"/>
          <ac:cxnSpMkLst>
            <pc:docMk/>
            <pc:sldMk cId="2900399408" sldId="335"/>
            <ac:cxnSpMk id="23" creationId="{13553ADF-88A1-4645-B819-890CA3DF7D5B}"/>
          </ac:cxnSpMkLst>
        </pc:cxnChg>
      </pc:sldChg>
      <pc:sldChg chg="modSp mod">
        <pc:chgData name="Kerschen,Keith" userId="2b35b562-c5da-406e-a09e-8890f33e1e21" providerId="ADAL" clId="{3F04D8EC-DBCA-42C5-8EB9-A0631649C72B}" dt="2024-02-13T21:30:27.329" v="236" actId="13926"/>
        <pc:sldMkLst>
          <pc:docMk/>
          <pc:sldMk cId="4245912560" sldId="336"/>
        </pc:sldMkLst>
        <pc:spChg chg="mod">
          <ac:chgData name="Kerschen,Keith" userId="2b35b562-c5da-406e-a09e-8890f33e1e21" providerId="ADAL" clId="{3F04D8EC-DBCA-42C5-8EB9-A0631649C72B}" dt="2024-02-13T21:29:35.248" v="138" actId="2711"/>
          <ac:spMkLst>
            <pc:docMk/>
            <pc:sldMk cId="4245912560" sldId="336"/>
            <ac:spMk id="2" creationId="{00000000-0000-0000-0000-000000000000}"/>
          </ac:spMkLst>
        </pc:spChg>
        <pc:spChg chg="mod">
          <ac:chgData name="Kerschen,Keith" userId="2b35b562-c5da-406e-a09e-8890f33e1e21" providerId="ADAL" clId="{3F04D8EC-DBCA-42C5-8EB9-A0631649C72B}" dt="2024-02-13T21:30:27.329" v="236" actId="13926"/>
          <ac:spMkLst>
            <pc:docMk/>
            <pc:sldMk cId="4245912560" sldId="336"/>
            <ac:spMk id="3" creationId="{00000000-0000-0000-0000-000000000000}"/>
          </ac:spMkLst>
        </pc:spChg>
      </pc:sldChg>
    </pc:docChg>
  </pc:docChgLst>
  <pc:docChgLst>
    <pc:chgData name="Kerschen,Keith" userId="2b35b562-c5da-406e-a09e-8890f33e1e21" providerId="ADAL" clId="{03260ACB-60C0-4343-AEEA-4986CAD77A9B}"/>
    <pc:docChg chg="custSel modSld">
      <pc:chgData name="Kerschen,Keith" userId="2b35b562-c5da-406e-a09e-8890f33e1e21" providerId="ADAL" clId="{03260ACB-60C0-4343-AEEA-4986CAD77A9B}" dt="2023-09-26T16:33:31.600" v="144" actId="20577"/>
      <pc:docMkLst>
        <pc:docMk/>
      </pc:docMkLst>
      <pc:sldChg chg="modSp mod">
        <pc:chgData name="Kerschen,Keith" userId="2b35b562-c5da-406e-a09e-8890f33e1e21" providerId="ADAL" clId="{03260ACB-60C0-4343-AEEA-4986CAD77A9B}" dt="2023-09-26T16:31:51.075" v="28" actId="5793"/>
        <pc:sldMkLst>
          <pc:docMk/>
          <pc:sldMk cId="1218213362" sldId="259"/>
        </pc:sldMkLst>
        <pc:spChg chg="mod">
          <ac:chgData name="Kerschen,Keith" userId="2b35b562-c5da-406e-a09e-8890f33e1e21" providerId="ADAL" clId="{03260ACB-60C0-4343-AEEA-4986CAD77A9B}" dt="2023-09-26T16:31:51.075" v="28" actId="5793"/>
          <ac:spMkLst>
            <pc:docMk/>
            <pc:sldMk cId="1218213362" sldId="259"/>
            <ac:spMk id="3" creationId="{00000000-0000-0000-0000-000000000000}"/>
          </ac:spMkLst>
        </pc:spChg>
      </pc:sldChg>
      <pc:sldChg chg="addSp delSp modSp mod">
        <pc:chgData name="Kerschen,Keith" userId="2b35b562-c5da-406e-a09e-8890f33e1e21" providerId="ADAL" clId="{03260ACB-60C0-4343-AEEA-4986CAD77A9B}" dt="2023-09-26T16:32:42.728" v="32" actId="1076"/>
        <pc:sldMkLst>
          <pc:docMk/>
          <pc:sldMk cId="2017056461" sldId="274"/>
        </pc:sldMkLst>
        <pc:spChg chg="del">
          <ac:chgData name="Kerschen,Keith" userId="2b35b562-c5da-406e-a09e-8890f33e1e21" providerId="ADAL" clId="{03260ACB-60C0-4343-AEEA-4986CAD77A9B}" dt="2023-09-26T16:32:41.433" v="31"/>
          <ac:spMkLst>
            <pc:docMk/>
            <pc:sldMk cId="2017056461" sldId="274"/>
            <ac:spMk id="4" creationId="{B646F9DE-504B-5697-E401-7160E89EC418}"/>
          </ac:spMkLst>
        </pc:spChg>
        <pc:picChg chg="add mod">
          <ac:chgData name="Kerschen,Keith" userId="2b35b562-c5da-406e-a09e-8890f33e1e21" providerId="ADAL" clId="{03260ACB-60C0-4343-AEEA-4986CAD77A9B}" dt="2023-09-26T16:32:42.728" v="32" actId="1076"/>
          <ac:picMkLst>
            <pc:docMk/>
            <pc:sldMk cId="2017056461" sldId="274"/>
            <ac:picMk id="3" creationId="{22841781-AF5B-317E-36FD-47827BB791E4}"/>
          </ac:picMkLst>
        </pc:picChg>
        <pc:picChg chg="del">
          <ac:chgData name="Kerschen,Keith" userId="2b35b562-c5da-406e-a09e-8890f33e1e21" providerId="ADAL" clId="{03260ACB-60C0-4343-AEEA-4986CAD77A9B}" dt="2023-09-26T16:32:13.820" v="30" actId="478"/>
          <ac:picMkLst>
            <pc:docMk/>
            <pc:sldMk cId="2017056461" sldId="274"/>
            <ac:picMk id="8" creationId="{5D53004F-8F8C-B326-F007-4D06D60FFBCC}"/>
          </ac:picMkLst>
        </pc:picChg>
        <pc:picChg chg="del">
          <ac:chgData name="Kerschen,Keith" userId="2b35b562-c5da-406e-a09e-8890f33e1e21" providerId="ADAL" clId="{03260ACB-60C0-4343-AEEA-4986CAD77A9B}" dt="2023-09-26T16:32:13.088" v="29" actId="478"/>
          <ac:picMkLst>
            <pc:docMk/>
            <pc:sldMk cId="2017056461" sldId="274"/>
            <ac:picMk id="10" creationId="{A6D6CA39-E28E-FAB0-AAEA-2D4653B523B4}"/>
          </ac:picMkLst>
        </pc:picChg>
      </pc:sldChg>
      <pc:sldChg chg="addSp modSp mod setBg">
        <pc:chgData name="Kerschen,Keith" userId="2b35b562-c5da-406e-a09e-8890f33e1e21" providerId="ADAL" clId="{03260ACB-60C0-4343-AEEA-4986CAD77A9B}" dt="2023-09-26T16:29:04.950" v="1" actId="26606"/>
        <pc:sldMkLst>
          <pc:docMk/>
          <pc:sldMk cId="2900399408" sldId="335"/>
        </pc:sldMkLst>
        <pc:spChg chg="mod">
          <ac:chgData name="Kerschen,Keith" userId="2b35b562-c5da-406e-a09e-8890f33e1e21" providerId="ADAL" clId="{03260ACB-60C0-4343-AEEA-4986CAD77A9B}" dt="2023-09-26T16:29:04.950" v="1" actId="26606"/>
          <ac:spMkLst>
            <pc:docMk/>
            <pc:sldMk cId="2900399408" sldId="335"/>
            <ac:spMk id="2" creationId="{00000000-0000-0000-0000-000000000000}"/>
          </ac:spMkLst>
        </pc:spChg>
        <pc:spChg chg="add">
          <ac:chgData name="Kerschen,Keith" userId="2b35b562-c5da-406e-a09e-8890f33e1e21" providerId="ADAL" clId="{03260ACB-60C0-4343-AEEA-4986CAD77A9B}" dt="2023-09-26T16:29:04.950" v="1" actId="26606"/>
          <ac:spMkLst>
            <pc:docMk/>
            <pc:sldMk cId="2900399408" sldId="335"/>
            <ac:spMk id="8" creationId="{8677094E-F0FE-4EC2-9511-5A411A2E1154}"/>
          </ac:spMkLst>
        </pc:spChg>
        <pc:spChg chg="add">
          <ac:chgData name="Kerschen,Keith" userId="2b35b562-c5da-406e-a09e-8890f33e1e21" providerId="ADAL" clId="{03260ACB-60C0-4343-AEEA-4986CAD77A9B}" dt="2023-09-26T16:29:04.950" v="1" actId="26606"/>
          <ac:spMkLst>
            <pc:docMk/>
            <pc:sldMk cId="2900399408" sldId="335"/>
            <ac:spMk id="10" creationId="{E0E1ADA3-256B-436F-BB84-15BF272B4BC8}"/>
          </ac:spMkLst>
        </pc:spChg>
        <pc:spChg chg="add">
          <ac:chgData name="Kerschen,Keith" userId="2b35b562-c5da-406e-a09e-8890f33e1e21" providerId="ADAL" clId="{03260ACB-60C0-4343-AEEA-4986CAD77A9B}" dt="2023-09-26T16:29:04.950" v="1" actId="26606"/>
          <ac:spMkLst>
            <pc:docMk/>
            <pc:sldMk cId="2900399408" sldId="335"/>
            <ac:spMk id="14" creationId="{5C091E65-5627-4CC0-82AA-74A3C89D7CF7}"/>
          </ac:spMkLst>
        </pc:spChg>
        <pc:picChg chg="add mod">
          <ac:chgData name="Kerschen,Keith" userId="2b35b562-c5da-406e-a09e-8890f33e1e21" providerId="ADAL" clId="{03260ACB-60C0-4343-AEEA-4986CAD77A9B}" dt="2023-09-26T16:29:04.950" v="1" actId="26606"/>
          <ac:picMkLst>
            <pc:docMk/>
            <pc:sldMk cId="2900399408" sldId="335"/>
            <ac:picMk id="3" creationId="{8ECC9FC1-32C4-C39D-C0C9-608EFE2BDB71}"/>
          </ac:picMkLst>
        </pc:picChg>
        <pc:cxnChg chg="add">
          <ac:chgData name="Kerschen,Keith" userId="2b35b562-c5da-406e-a09e-8890f33e1e21" providerId="ADAL" clId="{03260ACB-60C0-4343-AEEA-4986CAD77A9B}" dt="2023-09-26T16:29:04.950" v="1" actId="26606"/>
          <ac:cxnSpMkLst>
            <pc:docMk/>
            <pc:sldMk cId="2900399408" sldId="335"/>
            <ac:cxnSpMk id="12" creationId="{7DDC7D3D-A4F6-4638-B02B-2DBB6C11F5D3}"/>
          </ac:cxnSpMkLst>
        </pc:cxnChg>
      </pc:sldChg>
      <pc:sldChg chg="modSp mod">
        <pc:chgData name="Kerschen,Keith" userId="2b35b562-c5da-406e-a09e-8890f33e1e21" providerId="ADAL" clId="{03260ACB-60C0-4343-AEEA-4986CAD77A9B}" dt="2023-09-26T16:33:31.600" v="144" actId="20577"/>
        <pc:sldMkLst>
          <pc:docMk/>
          <pc:sldMk cId="4245912560" sldId="336"/>
        </pc:sldMkLst>
        <pc:spChg chg="mod">
          <ac:chgData name="Kerschen,Keith" userId="2b35b562-c5da-406e-a09e-8890f33e1e21" providerId="ADAL" clId="{03260ACB-60C0-4343-AEEA-4986CAD77A9B}" dt="2023-09-26T16:33:31.600" v="144" actId="20577"/>
          <ac:spMkLst>
            <pc:docMk/>
            <pc:sldMk cId="4245912560" sldId="336"/>
            <ac:spMk id="3" creationId="{00000000-0000-0000-0000-000000000000}"/>
          </ac:spMkLst>
        </pc:spChg>
      </pc:sldChg>
    </pc:docChg>
  </pc:docChgLst>
  <pc:docChgLst>
    <pc:chgData name="Kerschen,Keith" userId="2b35b562-c5da-406e-a09e-8890f33e1e21" providerId="ADAL" clId="{F37334D0-2F35-4AED-ABAA-92ED631B84F6}"/>
    <pc:docChg chg="undo custSel delSld modSld">
      <pc:chgData name="Kerschen,Keith" userId="2b35b562-c5da-406e-a09e-8890f33e1e21" providerId="ADAL" clId="{F37334D0-2F35-4AED-ABAA-92ED631B84F6}" dt="2022-09-28T23:17:31.771" v="263" actId="47"/>
      <pc:docMkLst>
        <pc:docMk/>
      </pc:docMkLst>
      <pc:sldChg chg="del">
        <pc:chgData name="Kerschen,Keith" userId="2b35b562-c5da-406e-a09e-8890f33e1e21" providerId="ADAL" clId="{F37334D0-2F35-4AED-ABAA-92ED631B84F6}" dt="2022-09-28T23:17:21.094" v="262" actId="47"/>
        <pc:sldMkLst>
          <pc:docMk/>
          <pc:sldMk cId="3115273381" sldId="257"/>
        </pc:sldMkLst>
      </pc:sldChg>
      <pc:sldChg chg="modSp mod">
        <pc:chgData name="Kerschen,Keith" userId="2b35b562-c5da-406e-a09e-8890f33e1e21" providerId="ADAL" clId="{F37334D0-2F35-4AED-ABAA-92ED631B84F6}" dt="2022-09-26T18:06:01.694" v="85" actId="5793"/>
        <pc:sldMkLst>
          <pc:docMk/>
          <pc:sldMk cId="1218213362" sldId="259"/>
        </pc:sldMkLst>
        <pc:spChg chg="mod">
          <ac:chgData name="Kerschen,Keith" userId="2b35b562-c5da-406e-a09e-8890f33e1e21" providerId="ADAL" clId="{F37334D0-2F35-4AED-ABAA-92ED631B84F6}" dt="2022-09-26T18:06:01.694" v="85" actId="5793"/>
          <ac:spMkLst>
            <pc:docMk/>
            <pc:sldMk cId="1218213362" sldId="259"/>
            <ac:spMk id="3" creationId="{00000000-0000-0000-0000-000000000000}"/>
          </ac:spMkLst>
        </pc:spChg>
      </pc:sldChg>
      <pc:sldChg chg="modSp mod">
        <pc:chgData name="Kerschen,Keith" userId="2b35b562-c5da-406e-a09e-8890f33e1e21" providerId="ADAL" clId="{F37334D0-2F35-4AED-ABAA-92ED631B84F6}" dt="2022-09-28T18:49:29.322" v="259" actId="114"/>
        <pc:sldMkLst>
          <pc:docMk/>
          <pc:sldMk cId="2515537466" sldId="262"/>
        </pc:sldMkLst>
        <pc:spChg chg="mod">
          <ac:chgData name="Kerschen,Keith" userId="2b35b562-c5da-406e-a09e-8890f33e1e21" providerId="ADAL" clId="{F37334D0-2F35-4AED-ABAA-92ED631B84F6}" dt="2022-09-28T18:49:29.322" v="259" actId="114"/>
          <ac:spMkLst>
            <pc:docMk/>
            <pc:sldMk cId="2515537466" sldId="262"/>
            <ac:spMk id="3" creationId="{00000000-0000-0000-0000-000000000000}"/>
          </ac:spMkLst>
        </pc:spChg>
      </pc:sldChg>
      <pc:sldChg chg="del">
        <pc:chgData name="Kerschen,Keith" userId="2b35b562-c5da-406e-a09e-8890f33e1e21" providerId="ADAL" clId="{F37334D0-2F35-4AED-ABAA-92ED631B84F6}" dt="2022-09-28T23:17:31.771" v="263" actId="47"/>
        <pc:sldMkLst>
          <pc:docMk/>
          <pc:sldMk cId="1702707598" sldId="271"/>
        </pc:sldMkLst>
      </pc:sldChg>
      <pc:sldChg chg="addSp delSp modSp mod setClrOvrMap">
        <pc:chgData name="Kerschen,Keith" userId="2b35b562-c5da-406e-a09e-8890f33e1e21" providerId="ADAL" clId="{F37334D0-2F35-4AED-ABAA-92ED631B84F6}" dt="2022-09-28T23:17:18.949" v="261" actId="478"/>
        <pc:sldMkLst>
          <pc:docMk/>
          <pc:sldMk cId="3107062323" sldId="273"/>
        </pc:sldMkLst>
        <pc:spChg chg="mod">
          <ac:chgData name="Kerschen,Keith" userId="2b35b562-c5da-406e-a09e-8890f33e1e21" providerId="ADAL" clId="{F37334D0-2F35-4AED-ABAA-92ED631B84F6}" dt="2022-09-26T18:08:59.301" v="191" actId="26606"/>
          <ac:spMkLst>
            <pc:docMk/>
            <pc:sldMk cId="3107062323" sldId="273"/>
            <ac:spMk id="2" creationId="{00000000-0000-0000-0000-000000000000}"/>
          </ac:spMkLst>
        </pc:spChg>
        <pc:spChg chg="del">
          <ac:chgData name="Kerschen,Keith" userId="2b35b562-c5da-406e-a09e-8890f33e1e21" providerId="ADAL" clId="{F37334D0-2F35-4AED-ABAA-92ED631B84F6}" dt="2022-09-26T18:08:59.301" v="191" actId="26606"/>
          <ac:spMkLst>
            <pc:docMk/>
            <pc:sldMk cId="3107062323" sldId="273"/>
            <ac:spMk id="21" creationId="{B0513689-D00A-4D15-B8A3-AA50EC4B2BB9}"/>
          </ac:spMkLst>
        </pc:spChg>
        <pc:spChg chg="add">
          <ac:chgData name="Kerschen,Keith" userId="2b35b562-c5da-406e-a09e-8890f33e1e21" providerId="ADAL" clId="{F37334D0-2F35-4AED-ABAA-92ED631B84F6}" dt="2022-09-26T18:08:59.301" v="191" actId="26606"/>
          <ac:spMkLst>
            <pc:docMk/>
            <pc:sldMk cId="3107062323" sldId="273"/>
            <ac:spMk id="26" creationId="{8677094E-F0FE-4EC2-9511-5A411A2E1154}"/>
          </ac:spMkLst>
        </pc:spChg>
        <pc:spChg chg="add">
          <ac:chgData name="Kerschen,Keith" userId="2b35b562-c5da-406e-a09e-8890f33e1e21" providerId="ADAL" clId="{F37334D0-2F35-4AED-ABAA-92ED631B84F6}" dt="2022-09-26T18:08:59.301" v="191" actId="26606"/>
          <ac:spMkLst>
            <pc:docMk/>
            <pc:sldMk cId="3107062323" sldId="273"/>
            <ac:spMk id="28" creationId="{E0E1ADA3-256B-436F-BB84-15BF272B4BC8}"/>
          </ac:spMkLst>
        </pc:spChg>
        <pc:spChg chg="add">
          <ac:chgData name="Kerschen,Keith" userId="2b35b562-c5da-406e-a09e-8890f33e1e21" providerId="ADAL" clId="{F37334D0-2F35-4AED-ABAA-92ED631B84F6}" dt="2022-09-26T18:08:59.301" v="191" actId="26606"/>
          <ac:spMkLst>
            <pc:docMk/>
            <pc:sldMk cId="3107062323" sldId="273"/>
            <ac:spMk id="32" creationId="{5C091E65-5627-4CC0-82AA-74A3C89D7CF7}"/>
          </ac:spMkLst>
        </pc:spChg>
        <pc:picChg chg="add del mod">
          <ac:chgData name="Kerschen,Keith" userId="2b35b562-c5da-406e-a09e-8890f33e1e21" providerId="ADAL" clId="{F37334D0-2F35-4AED-ABAA-92ED631B84F6}" dt="2022-09-28T23:17:18.949" v="261" actId="478"/>
          <ac:picMkLst>
            <pc:docMk/>
            <pc:sldMk cId="3107062323" sldId="273"/>
            <ac:picMk id="4" creationId="{CB193344-041F-4CB1-7604-4451A97C646D}"/>
          </ac:picMkLst>
        </pc:picChg>
        <pc:cxnChg chg="add">
          <ac:chgData name="Kerschen,Keith" userId="2b35b562-c5da-406e-a09e-8890f33e1e21" providerId="ADAL" clId="{F37334D0-2F35-4AED-ABAA-92ED631B84F6}" dt="2022-09-26T18:08:59.301" v="191" actId="26606"/>
          <ac:cxnSpMkLst>
            <pc:docMk/>
            <pc:sldMk cId="3107062323" sldId="273"/>
            <ac:cxnSpMk id="30" creationId="{7DDC7D3D-A4F6-4638-B02B-2DBB6C11F5D3}"/>
          </ac:cxnSpMkLst>
        </pc:cxnChg>
      </pc:sldChg>
      <pc:sldChg chg="addSp delSp modSp mod">
        <pc:chgData name="Kerschen,Keith" userId="2b35b562-c5da-406e-a09e-8890f33e1e21" providerId="ADAL" clId="{F37334D0-2F35-4AED-ABAA-92ED631B84F6}" dt="2022-09-26T18:06:52.274" v="90" actId="1076"/>
        <pc:sldMkLst>
          <pc:docMk/>
          <pc:sldMk cId="2017056461" sldId="274"/>
        </pc:sldMkLst>
        <pc:spChg chg="add del mod">
          <ac:chgData name="Kerschen,Keith" userId="2b35b562-c5da-406e-a09e-8890f33e1e21" providerId="ADAL" clId="{F37334D0-2F35-4AED-ABAA-92ED631B84F6}" dt="2022-09-26T18:06:46.056" v="87"/>
          <ac:spMkLst>
            <pc:docMk/>
            <pc:sldMk cId="2017056461" sldId="274"/>
            <ac:spMk id="4" creationId="{C0AF98C9-2ADD-9E51-CEFF-6D430A613026}"/>
          </ac:spMkLst>
        </pc:spChg>
        <pc:spChg chg="mod">
          <ac:chgData name="Kerschen,Keith" userId="2b35b562-c5da-406e-a09e-8890f33e1e21" providerId="ADAL" clId="{F37334D0-2F35-4AED-ABAA-92ED631B84F6}" dt="2022-09-26T18:06:51.397" v="89" actId="1076"/>
          <ac:spMkLst>
            <pc:docMk/>
            <pc:sldMk cId="2017056461" sldId="274"/>
            <ac:spMk id="5" creationId="{00000000-0000-0000-0000-000000000000}"/>
          </ac:spMkLst>
        </pc:spChg>
        <pc:picChg chg="del">
          <ac:chgData name="Kerschen,Keith" userId="2b35b562-c5da-406e-a09e-8890f33e1e21" providerId="ADAL" clId="{F37334D0-2F35-4AED-ABAA-92ED631B84F6}" dt="2022-09-26T18:06:29.657" v="86" actId="478"/>
          <ac:picMkLst>
            <pc:docMk/>
            <pc:sldMk cId="2017056461" sldId="274"/>
            <ac:picMk id="6" creationId="{BDEB8709-060A-4663-9592-1818F5CB6B7B}"/>
          </ac:picMkLst>
        </pc:picChg>
        <pc:picChg chg="add mod">
          <ac:chgData name="Kerschen,Keith" userId="2b35b562-c5da-406e-a09e-8890f33e1e21" providerId="ADAL" clId="{F37334D0-2F35-4AED-ABAA-92ED631B84F6}" dt="2022-09-26T18:06:52.274" v="90" actId="1076"/>
          <ac:picMkLst>
            <pc:docMk/>
            <pc:sldMk cId="2017056461" sldId="274"/>
            <ac:picMk id="7" creationId="{3E093747-4845-F5DD-9515-FE97503758E5}"/>
          </ac:picMkLst>
        </pc:picChg>
      </pc:sldChg>
      <pc:sldChg chg="modSp mod">
        <pc:chgData name="Kerschen,Keith" userId="2b35b562-c5da-406e-a09e-8890f33e1e21" providerId="ADAL" clId="{F37334D0-2F35-4AED-ABAA-92ED631B84F6}" dt="2022-09-26T20:29:45.379" v="254" actId="20577"/>
        <pc:sldMkLst>
          <pc:docMk/>
          <pc:sldMk cId="755724484" sldId="275"/>
        </pc:sldMkLst>
        <pc:spChg chg="mod">
          <ac:chgData name="Kerschen,Keith" userId="2b35b562-c5da-406e-a09e-8890f33e1e21" providerId="ADAL" clId="{F37334D0-2F35-4AED-ABAA-92ED631B84F6}" dt="2022-09-26T20:29:45.379" v="254" actId="20577"/>
          <ac:spMkLst>
            <pc:docMk/>
            <pc:sldMk cId="755724484" sldId="275"/>
            <ac:spMk id="3" creationId="{00000000-0000-0000-0000-000000000000}"/>
          </ac:spMkLst>
        </pc:spChg>
      </pc:sldChg>
      <pc:sldChg chg="modSp mod">
        <pc:chgData name="Kerschen,Keith" userId="2b35b562-c5da-406e-a09e-8890f33e1e21" providerId="ADAL" clId="{F37334D0-2F35-4AED-ABAA-92ED631B84F6}" dt="2022-09-26T18:07:34.078" v="189" actId="5793"/>
        <pc:sldMkLst>
          <pc:docMk/>
          <pc:sldMk cId="193442505" sldId="276"/>
        </pc:sldMkLst>
        <pc:spChg chg="mod">
          <ac:chgData name="Kerschen,Keith" userId="2b35b562-c5da-406e-a09e-8890f33e1e21" providerId="ADAL" clId="{F37334D0-2F35-4AED-ABAA-92ED631B84F6}" dt="2022-09-26T18:07:34.078" v="189" actId="5793"/>
          <ac:spMkLst>
            <pc:docMk/>
            <pc:sldMk cId="193442505" sldId="276"/>
            <ac:spMk id="3" creationId="{00000000-0000-0000-0000-000000000000}"/>
          </ac:spMkLst>
        </pc:spChg>
      </pc:sldChg>
    </pc:docChg>
  </pc:docChgLst>
  <pc:docChgLst>
    <pc:chgData name="Kerschen,Keith" userId="2b35b562-c5da-406e-a09e-8890f33e1e21" providerId="ADAL" clId="{F4ADD42D-74C2-4B3F-AAAE-88F7E1EB79A2}"/>
    <pc:docChg chg="custSel addSld delSld modSld">
      <pc:chgData name="Kerschen,Keith" userId="2b35b562-c5da-406e-a09e-8890f33e1e21" providerId="ADAL" clId="{F4ADD42D-74C2-4B3F-AAAE-88F7E1EB79A2}" dt="2023-02-14T22:17:30.917" v="61" actId="13926"/>
      <pc:docMkLst>
        <pc:docMk/>
      </pc:docMkLst>
      <pc:sldChg chg="addSp modSp mod">
        <pc:chgData name="Kerschen,Keith" userId="2b35b562-c5da-406e-a09e-8890f33e1e21" providerId="ADAL" clId="{F4ADD42D-74C2-4B3F-AAAE-88F7E1EB79A2}" dt="2023-02-14T22:02:14.487" v="44" actId="14100"/>
        <pc:sldMkLst>
          <pc:docMk/>
          <pc:sldMk cId="1218213362" sldId="259"/>
        </pc:sldMkLst>
        <pc:spChg chg="mod">
          <ac:chgData name="Kerschen,Keith" userId="2b35b562-c5da-406e-a09e-8890f33e1e21" providerId="ADAL" clId="{F4ADD42D-74C2-4B3F-AAAE-88F7E1EB79A2}" dt="2023-02-14T22:01:59.082" v="42" actId="20577"/>
          <ac:spMkLst>
            <pc:docMk/>
            <pc:sldMk cId="1218213362" sldId="259"/>
            <ac:spMk id="3" creationId="{00000000-0000-0000-0000-000000000000}"/>
          </ac:spMkLst>
        </pc:spChg>
        <pc:cxnChg chg="add mod">
          <ac:chgData name="Kerschen,Keith" userId="2b35b562-c5da-406e-a09e-8890f33e1e21" providerId="ADAL" clId="{F4ADD42D-74C2-4B3F-AAAE-88F7E1EB79A2}" dt="2023-02-14T22:02:14.487" v="44" actId="14100"/>
          <ac:cxnSpMkLst>
            <pc:docMk/>
            <pc:sldMk cId="1218213362" sldId="259"/>
            <ac:cxnSpMk id="6" creationId="{1EA24FDC-409F-03A1-90E2-85B5E4AC4349}"/>
          </ac:cxnSpMkLst>
        </pc:cxnChg>
      </pc:sldChg>
      <pc:sldChg chg="modSp mod">
        <pc:chgData name="Kerschen,Keith" userId="2b35b562-c5da-406e-a09e-8890f33e1e21" providerId="ADAL" clId="{F4ADD42D-74C2-4B3F-AAAE-88F7E1EB79A2}" dt="2023-02-14T22:02:38.711" v="45" actId="13926"/>
        <pc:sldMkLst>
          <pc:docMk/>
          <pc:sldMk cId="2515537466" sldId="262"/>
        </pc:sldMkLst>
        <pc:spChg chg="mod">
          <ac:chgData name="Kerschen,Keith" userId="2b35b562-c5da-406e-a09e-8890f33e1e21" providerId="ADAL" clId="{F4ADD42D-74C2-4B3F-AAAE-88F7E1EB79A2}" dt="2023-02-14T22:02:38.711" v="45" actId="13926"/>
          <ac:spMkLst>
            <pc:docMk/>
            <pc:sldMk cId="2515537466" sldId="262"/>
            <ac:spMk id="3" creationId="{00000000-0000-0000-0000-000000000000}"/>
          </ac:spMkLst>
        </pc:spChg>
      </pc:sldChg>
      <pc:sldChg chg="delSp modSp del mod">
        <pc:chgData name="Kerschen,Keith" userId="2b35b562-c5da-406e-a09e-8890f33e1e21" providerId="ADAL" clId="{F4ADD42D-74C2-4B3F-AAAE-88F7E1EB79A2}" dt="2023-02-14T21:59:49.881" v="5" actId="47"/>
        <pc:sldMkLst>
          <pc:docMk/>
          <pc:sldMk cId="3107062323" sldId="273"/>
        </pc:sldMkLst>
        <pc:spChg chg="mod">
          <ac:chgData name="Kerschen,Keith" userId="2b35b562-c5da-406e-a09e-8890f33e1e21" providerId="ADAL" clId="{F4ADD42D-74C2-4B3F-AAAE-88F7E1EB79A2}" dt="2023-02-14T21:59:24.235" v="1" actId="14100"/>
          <ac:spMkLst>
            <pc:docMk/>
            <pc:sldMk cId="3107062323" sldId="273"/>
            <ac:spMk id="2" creationId="{00000000-0000-0000-0000-000000000000}"/>
          </ac:spMkLst>
        </pc:spChg>
        <pc:picChg chg="del">
          <ac:chgData name="Kerschen,Keith" userId="2b35b562-c5da-406e-a09e-8890f33e1e21" providerId="ADAL" clId="{F4ADD42D-74C2-4B3F-AAAE-88F7E1EB79A2}" dt="2023-02-14T21:59:16.851" v="0" actId="478"/>
          <ac:picMkLst>
            <pc:docMk/>
            <pc:sldMk cId="3107062323" sldId="273"/>
            <ac:picMk id="4" creationId="{CB193344-041F-4CB1-7604-4451A97C646D}"/>
          </ac:picMkLst>
        </pc:picChg>
      </pc:sldChg>
      <pc:sldChg chg="addSp delSp modSp mod">
        <pc:chgData name="Kerschen,Keith" userId="2b35b562-c5da-406e-a09e-8890f33e1e21" providerId="ADAL" clId="{F4ADD42D-74C2-4B3F-AAAE-88F7E1EB79A2}" dt="2023-02-14T22:16:58.951" v="58" actId="1036"/>
        <pc:sldMkLst>
          <pc:docMk/>
          <pc:sldMk cId="2017056461" sldId="274"/>
        </pc:sldMkLst>
        <pc:spChg chg="add mod">
          <ac:chgData name="Kerschen,Keith" userId="2b35b562-c5da-406e-a09e-8890f33e1e21" providerId="ADAL" clId="{F4ADD42D-74C2-4B3F-AAAE-88F7E1EB79A2}" dt="2023-02-14T22:16:35.816" v="46" actId="478"/>
          <ac:spMkLst>
            <pc:docMk/>
            <pc:sldMk cId="2017056461" sldId="274"/>
            <ac:spMk id="4" creationId="{B646F9DE-504B-5697-E401-7160E89EC418}"/>
          </ac:spMkLst>
        </pc:spChg>
        <pc:picChg chg="del">
          <ac:chgData name="Kerschen,Keith" userId="2b35b562-c5da-406e-a09e-8890f33e1e21" providerId="ADAL" clId="{F4ADD42D-74C2-4B3F-AAAE-88F7E1EB79A2}" dt="2023-02-14T22:16:35.816" v="46" actId="478"/>
          <ac:picMkLst>
            <pc:docMk/>
            <pc:sldMk cId="2017056461" sldId="274"/>
            <ac:picMk id="7" creationId="{3E093747-4845-F5DD-9515-FE97503758E5}"/>
          </ac:picMkLst>
        </pc:picChg>
        <pc:picChg chg="add">
          <ac:chgData name="Kerschen,Keith" userId="2b35b562-c5da-406e-a09e-8890f33e1e21" providerId="ADAL" clId="{F4ADD42D-74C2-4B3F-AAAE-88F7E1EB79A2}" dt="2023-02-14T22:16:36.865" v="47" actId="22"/>
          <ac:picMkLst>
            <pc:docMk/>
            <pc:sldMk cId="2017056461" sldId="274"/>
            <ac:picMk id="8" creationId="{5D53004F-8F8C-B326-F007-4D06D60FFBCC}"/>
          </ac:picMkLst>
        </pc:picChg>
        <pc:picChg chg="add mod">
          <ac:chgData name="Kerschen,Keith" userId="2b35b562-c5da-406e-a09e-8890f33e1e21" providerId="ADAL" clId="{F4ADD42D-74C2-4B3F-AAAE-88F7E1EB79A2}" dt="2023-02-14T22:16:58.951" v="58" actId="1036"/>
          <ac:picMkLst>
            <pc:docMk/>
            <pc:sldMk cId="2017056461" sldId="274"/>
            <ac:picMk id="10" creationId="{A6D6CA39-E28E-FAB0-AAEA-2D4653B523B4}"/>
          </ac:picMkLst>
        </pc:picChg>
      </pc:sldChg>
      <pc:sldChg chg="del">
        <pc:chgData name="Kerschen,Keith" userId="2b35b562-c5da-406e-a09e-8890f33e1e21" providerId="ADAL" clId="{F4ADD42D-74C2-4B3F-AAAE-88F7E1EB79A2}" dt="2023-02-14T22:17:27.410" v="59" actId="47"/>
        <pc:sldMkLst>
          <pc:docMk/>
          <pc:sldMk cId="193442505" sldId="276"/>
        </pc:sldMkLst>
      </pc:sldChg>
      <pc:sldChg chg="new del">
        <pc:chgData name="Kerschen,Keith" userId="2b35b562-c5da-406e-a09e-8890f33e1e21" providerId="ADAL" clId="{F4ADD42D-74C2-4B3F-AAAE-88F7E1EB79A2}" dt="2023-02-14T21:59:37.419" v="3" actId="47"/>
        <pc:sldMkLst>
          <pc:docMk/>
          <pc:sldMk cId="1821790904" sldId="335"/>
        </pc:sldMkLst>
      </pc:sldChg>
      <pc:sldChg chg="delDesignElem">
        <pc:chgData name="Kerschen,Keith" userId="2b35b562-c5da-406e-a09e-8890f33e1e21" providerId="ADAL" clId="{F4ADD42D-74C2-4B3F-AAAE-88F7E1EB79A2}" dt="2023-02-14T21:59:47.927" v="4"/>
        <pc:sldMkLst>
          <pc:docMk/>
          <pc:sldMk cId="2900399408" sldId="335"/>
        </pc:sldMkLst>
      </pc:sldChg>
      <pc:sldChg chg="modSp mod">
        <pc:chgData name="Kerschen,Keith" userId="2b35b562-c5da-406e-a09e-8890f33e1e21" providerId="ADAL" clId="{F4ADD42D-74C2-4B3F-AAAE-88F7E1EB79A2}" dt="2023-02-14T22:17:30.917" v="61" actId="13926"/>
        <pc:sldMkLst>
          <pc:docMk/>
          <pc:sldMk cId="4245912560" sldId="336"/>
        </pc:sldMkLst>
        <pc:spChg chg="mod">
          <ac:chgData name="Kerschen,Keith" userId="2b35b562-c5da-406e-a09e-8890f33e1e21" providerId="ADAL" clId="{F4ADD42D-74C2-4B3F-AAAE-88F7E1EB79A2}" dt="2023-02-14T22:17:30.917" v="61" actId="13926"/>
          <ac:spMkLst>
            <pc:docMk/>
            <pc:sldMk cId="4245912560" sldId="33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5AA98AC-3D69-47C2-80AC-962A87604287}" type="datetimeFigureOut">
              <a:rPr lang="en-US" smtClean="0"/>
              <a:t>2/19/2024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7616A54-891F-4B0A-A7B6-E4C6B097FEE7}"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77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A98AC-3D69-47C2-80AC-962A876042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111521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A98AC-3D69-47C2-80AC-962A876042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425820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A98AC-3D69-47C2-80AC-962A876042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289164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AA98AC-3D69-47C2-80AC-962A87604287}"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6A54-891F-4B0A-A7B6-E4C6B097FEE7}"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7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AA98AC-3D69-47C2-80AC-962A876042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336164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AA98AC-3D69-47C2-80AC-962A87604287}"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360911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AA98AC-3D69-47C2-80AC-962A87604287}"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374733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A98AC-3D69-47C2-80AC-962A87604287}"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48556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AA98AC-3D69-47C2-80AC-962A876042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63051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AA98AC-3D69-47C2-80AC-962A87604287}"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16A54-891F-4B0A-A7B6-E4C6B097FEE7}" type="slidenum">
              <a:rPr lang="en-US" smtClean="0"/>
              <a:t>‹#›</a:t>
            </a:fld>
            <a:endParaRPr lang="en-US"/>
          </a:p>
        </p:txBody>
      </p:sp>
    </p:spTree>
    <p:extLst>
      <p:ext uri="{BB962C8B-B14F-4D97-AF65-F5344CB8AC3E}">
        <p14:creationId xmlns:p14="http://schemas.microsoft.com/office/powerpoint/2010/main" val="113613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5AA98AC-3D69-47C2-80AC-962A87604287}" type="datetimeFigureOut">
              <a:rPr lang="en-US" smtClean="0"/>
              <a:t>2/19/2024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7616A54-891F-4B0A-A7B6-E4C6B097FEE7}" type="slidenum">
              <a:rPr lang="en-US" smtClean="0"/>
              <a:t>‹#›</a:t>
            </a:fld>
            <a:endParaRPr lang="en-US"/>
          </a:p>
        </p:txBody>
      </p:sp>
    </p:spTree>
    <p:extLst>
      <p:ext uri="{BB962C8B-B14F-4D97-AF65-F5344CB8AC3E}">
        <p14:creationId xmlns:p14="http://schemas.microsoft.com/office/powerpoint/2010/main" val="658691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p.cune.edu/chalkandwireresources/support/" TargetMode="External"/><Relationship Id="rId2" Type="http://schemas.openxmlformats.org/officeDocument/2006/relationships/hyperlink" Target="mailto:ChalkandWire@cune.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p.cune.edu/educationdepartment/edtpa/task-2-instruction-video-suggestions/" TargetMode="External"/><Relationship Id="rId2" Type="http://schemas.openxmlformats.org/officeDocument/2006/relationships/hyperlink" Target="https://handbrake.fr/download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p.cune.edu/chalkandwireresources/support/" TargetMode="External"/><Relationship Id="rId2" Type="http://schemas.openxmlformats.org/officeDocument/2006/relationships/hyperlink" Target="mailto:ChalkandWire@cune.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77094E-F0FE-4EC2-9511-5A411A2E1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E0E1ADA3-256B-436F-BB84-15BF272B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7DDC7D3D-A4F6-4638-B02B-2DBB6C11F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C091E65-5627-4CC0-82AA-74A3C89D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736924" y="857675"/>
            <a:ext cx="4566230" cy="3437782"/>
          </a:xfrm>
        </p:spPr>
        <p:txBody>
          <a:bodyPr>
            <a:normAutofit/>
          </a:bodyPr>
          <a:lstStyle/>
          <a:p>
            <a:r>
              <a:rPr lang="en-US" sz="4000" dirty="0" err="1">
                <a:latin typeface="Aptos Display" panose="020B0004020202020204" pitchFamily="34" charset="0"/>
                <a:ea typeface="Adobe Gothic Std B" panose="020B0800000000000000" pitchFamily="34" charset="-128"/>
              </a:rPr>
              <a:t>edTPA</a:t>
            </a:r>
            <a:r>
              <a:rPr lang="en-US" sz="4000" dirty="0">
                <a:latin typeface="Aptos Display" panose="020B0004020202020204" pitchFamily="34" charset="0"/>
                <a:ea typeface="Adobe Gothic Std B" panose="020B0800000000000000" pitchFamily="34" charset="-128"/>
              </a:rPr>
              <a:t> – TASK 3 – Transferring your Portfolio for scoring</a:t>
            </a:r>
          </a:p>
        </p:txBody>
      </p:sp>
      <p:pic>
        <p:nvPicPr>
          <p:cNvPr id="4" name="Picture 3">
            <a:extLst>
              <a:ext uri="{FF2B5EF4-FFF2-40B4-BE49-F238E27FC236}">
                <a16:creationId xmlns:a16="http://schemas.microsoft.com/office/drawing/2014/main" id="{E3B468FF-F973-2827-7D2F-E3B7B32218D4}"/>
              </a:ext>
            </a:extLst>
          </p:cNvPr>
          <p:cNvPicPr>
            <a:picLocks noChangeAspect="1"/>
          </p:cNvPicPr>
          <p:nvPr/>
        </p:nvPicPr>
        <p:blipFill>
          <a:blip r:embed="rId2"/>
          <a:stretch>
            <a:fillRect/>
          </a:stretch>
        </p:blipFill>
        <p:spPr>
          <a:xfrm>
            <a:off x="508677" y="240792"/>
            <a:ext cx="5499270" cy="6292788"/>
          </a:xfrm>
          <a:prstGeom prst="rect">
            <a:avLst/>
          </a:prstGeom>
        </p:spPr>
      </p:pic>
    </p:spTree>
    <p:extLst>
      <p:ext uri="{BB962C8B-B14F-4D97-AF65-F5344CB8AC3E}">
        <p14:creationId xmlns:p14="http://schemas.microsoft.com/office/powerpoint/2010/main" val="290039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ptos Display" panose="020B0004020202020204" pitchFamily="34" charset="0"/>
              <a:ea typeface="Adobe Gothic Std B" panose="020B0800000000000000" pitchFamily="34" charset="-128"/>
            </a:endParaRPr>
          </a:p>
          <a:p>
            <a:endParaRPr lang="en-US" dirty="0">
              <a:latin typeface="Aptos Display" panose="020B0004020202020204" pitchFamily="34" charset="0"/>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6583396" y="2490532"/>
            <a:ext cx="4959268" cy="3318608"/>
          </a:xfrm>
          <a:prstGeom prst="rect">
            <a:avLst/>
          </a:prstGeom>
        </p:spPr>
      </p:pic>
      <p:sp>
        <p:nvSpPr>
          <p:cNvPr id="5" name="TextBox 4"/>
          <p:cNvSpPr txBox="1"/>
          <p:nvPr/>
        </p:nvSpPr>
        <p:spPr>
          <a:xfrm>
            <a:off x="1065749" y="2610770"/>
            <a:ext cx="4710737"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latin typeface="Aptos Display" panose="020B0004020202020204" pitchFamily="34" charset="0"/>
                <a:ea typeface="Adobe Gothic Std B" panose="020B0800000000000000" pitchFamily="34" charset="-128"/>
              </a:rPr>
              <a:t>Once you log on to Pearson, you will be asked to double check your files one last time prior to submitting for scoring. </a:t>
            </a:r>
          </a:p>
          <a:p>
            <a:pPr marL="285750" indent="-285750">
              <a:buFont typeface="Arial" panose="020B0604020202020204" pitchFamily="34" charset="0"/>
              <a:buChar char="•"/>
            </a:pPr>
            <a:endParaRPr lang="en-US"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endParaRPr lang="en-US"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endParaRPr lang="en-US"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r>
              <a:rPr lang="en-US" u="sng" dirty="0">
                <a:solidFill>
                  <a:schemeClr val="accent1"/>
                </a:solidFill>
                <a:latin typeface="Aptos Display" panose="020B0004020202020204" pitchFamily="34" charset="0"/>
                <a:ea typeface="Adobe Gothic Std B" panose="020B0800000000000000" pitchFamily="34" charset="-128"/>
              </a:rPr>
              <a:t>WHEN REVIEWING YOUR FILES, IF YOU NOTICE A MISTAKE OR NEED TO CHANGE SOMETHING, PLEASE GO BACK TO CHALK AND WIRE, UPLOAD THE CORRECT FILE, AND START THE TRANSFER PROCESS OVER AGAIN</a:t>
            </a:r>
          </a:p>
        </p:txBody>
      </p:sp>
    </p:spTree>
    <p:extLst>
      <p:ext uri="{BB962C8B-B14F-4D97-AF65-F5344CB8AC3E}">
        <p14:creationId xmlns:p14="http://schemas.microsoft.com/office/powerpoint/2010/main" val="230989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dobe Gothic Std B" panose="020B0800000000000000" pitchFamily="34" charset="-128"/>
              <a:ea typeface="Adobe Gothic Std B" panose="020B0800000000000000" pitchFamily="34" charset="-128"/>
            </a:endParaRPr>
          </a:p>
          <a:p>
            <a:endParaRPr lang="en-US" dirty="0">
              <a:latin typeface="Adobe Gothic Std B" panose="020B0800000000000000" pitchFamily="34" charset="-128"/>
              <a:ea typeface="Adobe Gothic Std B" panose="020B0800000000000000" pitchFamily="34" charset="-128"/>
            </a:endParaRPr>
          </a:p>
        </p:txBody>
      </p:sp>
      <p:sp>
        <p:nvSpPr>
          <p:cNvPr id="5" name="TextBox 4"/>
          <p:cNvSpPr txBox="1"/>
          <p:nvPr/>
        </p:nvSpPr>
        <p:spPr>
          <a:xfrm>
            <a:off x="1065749" y="2610770"/>
            <a:ext cx="471073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latin typeface="Aptos Display" panose="020B0004020202020204" pitchFamily="34" charset="0"/>
                <a:ea typeface="Adobe Gothic Std B" panose="020B0800000000000000" pitchFamily="34" charset="-128"/>
              </a:rPr>
              <a:t>Double check each file on Pearson, watch your video clips again, etc. </a:t>
            </a:r>
          </a:p>
          <a:p>
            <a:pPr marL="285750" indent="-285750">
              <a:buFont typeface="Arial" panose="020B0604020202020204" pitchFamily="34" charset="0"/>
              <a:buChar char="•"/>
            </a:pPr>
            <a:endParaRPr lang="en-US" u="sng"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endParaRPr lang="en-US" u="sng" dirty="0">
              <a:solidFill>
                <a:schemeClr val="accent1"/>
              </a:solidFill>
              <a:latin typeface="Aptos Display" panose="020B0004020202020204" pitchFamily="34" charset="0"/>
              <a:ea typeface="Adobe Gothic Std B" panose="020B0800000000000000" pitchFamily="34" charset="-128"/>
            </a:endParaRPr>
          </a:p>
        </p:txBody>
      </p:sp>
      <p:pic>
        <p:nvPicPr>
          <p:cNvPr id="6" name="Picture 5"/>
          <p:cNvPicPr>
            <a:picLocks noChangeAspect="1"/>
          </p:cNvPicPr>
          <p:nvPr/>
        </p:nvPicPr>
        <p:blipFill>
          <a:blip r:embed="rId2"/>
          <a:stretch>
            <a:fillRect/>
          </a:stretch>
        </p:blipFill>
        <p:spPr>
          <a:xfrm>
            <a:off x="6641470" y="1763922"/>
            <a:ext cx="4219778" cy="1447012"/>
          </a:xfrm>
          <a:prstGeom prst="rect">
            <a:avLst/>
          </a:prstGeom>
        </p:spPr>
      </p:pic>
      <p:pic>
        <p:nvPicPr>
          <p:cNvPr id="7" name="Picture 6"/>
          <p:cNvPicPr>
            <a:picLocks noChangeAspect="1"/>
          </p:cNvPicPr>
          <p:nvPr/>
        </p:nvPicPr>
        <p:blipFill>
          <a:blip r:embed="rId3"/>
          <a:stretch>
            <a:fillRect/>
          </a:stretch>
        </p:blipFill>
        <p:spPr>
          <a:xfrm>
            <a:off x="6322175" y="3759590"/>
            <a:ext cx="4148006" cy="1831182"/>
          </a:xfrm>
          <a:prstGeom prst="rect">
            <a:avLst/>
          </a:prstGeom>
        </p:spPr>
      </p:pic>
      <p:pic>
        <p:nvPicPr>
          <p:cNvPr id="8" name="Picture 7"/>
          <p:cNvPicPr>
            <a:picLocks noChangeAspect="1"/>
          </p:cNvPicPr>
          <p:nvPr/>
        </p:nvPicPr>
        <p:blipFill>
          <a:blip r:embed="rId4"/>
          <a:stretch>
            <a:fillRect/>
          </a:stretch>
        </p:blipFill>
        <p:spPr>
          <a:xfrm>
            <a:off x="200765" y="3621611"/>
            <a:ext cx="6264397" cy="1967011"/>
          </a:xfrm>
          <a:prstGeom prst="rect">
            <a:avLst/>
          </a:prstGeom>
        </p:spPr>
      </p:pic>
    </p:spTree>
    <p:extLst>
      <p:ext uri="{BB962C8B-B14F-4D97-AF65-F5344CB8AC3E}">
        <p14:creationId xmlns:p14="http://schemas.microsoft.com/office/powerpoint/2010/main" val="310109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dobe Gothic Std B" panose="020B0800000000000000" pitchFamily="34" charset="-128"/>
              <a:ea typeface="Adobe Gothic Std B" panose="020B0800000000000000" pitchFamily="34" charset="-128"/>
            </a:endParaRPr>
          </a:p>
          <a:p>
            <a:endParaRPr lang="en-US" dirty="0">
              <a:latin typeface="Adobe Gothic Std B" panose="020B0800000000000000" pitchFamily="34" charset="-128"/>
              <a:ea typeface="Adobe Gothic Std B" panose="020B0800000000000000" pitchFamily="34" charset="-128"/>
            </a:endParaRPr>
          </a:p>
        </p:txBody>
      </p:sp>
      <p:sp>
        <p:nvSpPr>
          <p:cNvPr id="5" name="TextBox 4"/>
          <p:cNvSpPr txBox="1"/>
          <p:nvPr/>
        </p:nvSpPr>
        <p:spPr>
          <a:xfrm>
            <a:off x="668459" y="1914304"/>
            <a:ext cx="3172022" cy="1477328"/>
          </a:xfrm>
          <a:prstGeom prst="rect">
            <a:avLst/>
          </a:prstGeom>
          <a:noFill/>
        </p:spPr>
        <p:txBody>
          <a:bodyPr wrap="square" rtlCol="0">
            <a:spAutoFit/>
          </a:bodyPr>
          <a:lstStyle/>
          <a:p>
            <a:pPr marL="285750" indent="-285750">
              <a:buFont typeface="Arial" panose="020B0604020202020204" pitchFamily="34" charset="0"/>
              <a:buChar char="•"/>
            </a:pPr>
            <a:endParaRPr lang="en-US" u="sng"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endParaRPr lang="en-US" u="sng"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r>
              <a:rPr lang="en-US" dirty="0">
                <a:solidFill>
                  <a:schemeClr val="accent1"/>
                </a:solidFill>
                <a:latin typeface="Aptos Display" panose="020B0004020202020204" pitchFamily="34" charset="0"/>
                <a:ea typeface="Adobe Gothic Std B" panose="020B0800000000000000" pitchFamily="34" charset="-128"/>
              </a:rPr>
              <a:t>Some files (videos </a:t>
            </a:r>
            <a:r>
              <a:rPr lang="en-US" dirty="0" err="1">
                <a:solidFill>
                  <a:schemeClr val="accent1"/>
                </a:solidFill>
                <a:latin typeface="Aptos Display" panose="020B0004020202020204" pitchFamily="34" charset="0"/>
                <a:ea typeface="Adobe Gothic Std B" panose="020B0800000000000000" pitchFamily="34" charset="-128"/>
              </a:rPr>
              <a:t>etc</a:t>
            </a:r>
            <a:r>
              <a:rPr lang="en-US" dirty="0">
                <a:solidFill>
                  <a:schemeClr val="accent1"/>
                </a:solidFill>
                <a:latin typeface="Aptos Display" panose="020B0004020202020204" pitchFamily="34" charset="0"/>
                <a:ea typeface="Adobe Gothic Std B" panose="020B0800000000000000" pitchFamily="34" charset="-128"/>
              </a:rPr>
              <a:t>) will require you to label them in Pearson. </a:t>
            </a:r>
          </a:p>
        </p:txBody>
      </p:sp>
      <p:pic>
        <p:nvPicPr>
          <p:cNvPr id="4" name="Picture 3"/>
          <p:cNvPicPr>
            <a:picLocks noChangeAspect="1"/>
          </p:cNvPicPr>
          <p:nvPr/>
        </p:nvPicPr>
        <p:blipFill>
          <a:blip r:embed="rId2"/>
          <a:stretch>
            <a:fillRect/>
          </a:stretch>
        </p:blipFill>
        <p:spPr>
          <a:xfrm>
            <a:off x="5989587" y="1674495"/>
            <a:ext cx="5883855" cy="2746156"/>
          </a:xfrm>
          <a:prstGeom prst="rect">
            <a:avLst/>
          </a:prstGeom>
        </p:spPr>
      </p:pic>
      <p:pic>
        <p:nvPicPr>
          <p:cNvPr id="8" name="Picture 7"/>
          <p:cNvPicPr>
            <a:picLocks noChangeAspect="1"/>
          </p:cNvPicPr>
          <p:nvPr/>
        </p:nvPicPr>
        <p:blipFill>
          <a:blip r:embed="rId3"/>
          <a:stretch>
            <a:fillRect/>
          </a:stretch>
        </p:blipFill>
        <p:spPr>
          <a:xfrm>
            <a:off x="485732" y="3759837"/>
            <a:ext cx="5895856" cy="2704024"/>
          </a:xfrm>
          <a:prstGeom prst="rect">
            <a:avLst/>
          </a:prstGeom>
        </p:spPr>
      </p:pic>
    </p:spTree>
    <p:extLst>
      <p:ext uri="{BB962C8B-B14F-4D97-AF65-F5344CB8AC3E}">
        <p14:creationId xmlns:p14="http://schemas.microsoft.com/office/powerpoint/2010/main" val="59087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dobe Gothic Std B" panose="020B0800000000000000" pitchFamily="34" charset="-128"/>
              <a:ea typeface="Adobe Gothic Std B" panose="020B0800000000000000" pitchFamily="34" charset="-128"/>
            </a:endParaRPr>
          </a:p>
          <a:p>
            <a:endParaRPr lang="en-US" dirty="0">
              <a:latin typeface="Adobe Gothic Std B" panose="020B0800000000000000" pitchFamily="34" charset="-128"/>
              <a:ea typeface="Adobe Gothic Std B" panose="020B0800000000000000" pitchFamily="34" charset="-128"/>
            </a:endParaRPr>
          </a:p>
        </p:txBody>
      </p:sp>
      <p:sp>
        <p:nvSpPr>
          <p:cNvPr id="5" name="TextBox 4"/>
          <p:cNvSpPr txBox="1"/>
          <p:nvPr/>
        </p:nvSpPr>
        <p:spPr>
          <a:xfrm>
            <a:off x="668459" y="1914304"/>
            <a:ext cx="3172022" cy="1477328"/>
          </a:xfrm>
          <a:prstGeom prst="rect">
            <a:avLst/>
          </a:prstGeom>
          <a:noFill/>
        </p:spPr>
        <p:txBody>
          <a:bodyPr wrap="square" rtlCol="0">
            <a:spAutoFit/>
          </a:bodyPr>
          <a:lstStyle/>
          <a:p>
            <a:pPr marL="285750" indent="-285750">
              <a:buFont typeface="Arial" panose="020B0604020202020204" pitchFamily="34" charset="0"/>
              <a:buChar char="•"/>
            </a:pPr>
            <a:endParaRPr lang="en-US" u="sng"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endParaRPr lang="en-US" u="sng" dirty="0">
              <a:solidFill>
                <a:schemeClr val="accent1"/>
              </a:solidFill>
              <a:latin typeface="Aptos Display" panose="020B0004020202020204" pitchFamily="34" charset="0"/>
              <a:ea typeface="Adobe Gothic Std B" panose="020B0800000000000000" pitchFamily="34" charset="-128"/>
            </a:endParaRPr>
          </a:p>
          <a:p>
            <a:pPr marL="285750" indent="-285750">
              <a:buFont typeface="Arial" panose="020B0604020202020204" pitchFamily="34" charset="0"/>
              <a:buChar char="•"/>
            </a:pPr>
            <a:r>
              <a:rPr lang="en-US" dirty="0">
                <a:solidFill>
                  <a:schemeClr val="accent1"/>
                </a:solidFill>
                <a:latin typeface="Aptos Display" panose="020B0004020202020204" pitchFamily="34" charset="0"/>
                <a:ea typeface="Adobe Gothic Std B" panose="020B0800000000000000" pitchFamily="34" charset="-128"/>
              </a:rPr>
              <a:t>Some files (assessment items </a:t>
            </a:r>
            <a:r>
              <a:rPr lang="en-US" dirty="0" err="1">
                <a:solidFill>
                  <a:schemeClr val="accent1"/>
                </a:solidFill>
                <a:latin typeface="Aptos Display" panose="020B0004020202020204" pitchFamily="34" charset="0"/>
                <a:ea typeface="Adobe Gothic Std B" panose="020B0800000000000000" pitchFamily="34" charset="-128"/>
              </a:rPr>
              <a:t>etc</a:t>
            </a:r>
            <a:r>
              <a:rPr lang="en-US" dirty="0">
                <a:solidFill>
                  <a:schemeClr val="accent1"/>
                </a:solidFill>
                <a:latin typeface="Aptos Display" panose="020B0004020202020204" pitchFamily="34" charset="0"/>
                <a:ea typeface="Adobe Gothic Std B" panose="020B0800000000000000" pitchFamily="34" charset="-128"/>
              </a:rPr>
              <a:t>) will require you to label them in Pearson. </a:t>
            </a:r>
          </a:p>
        </p:txBody>
      </p:sp>
      <p:pic>
        <p:nvPicPr>
          <p:cNvPr id="6" name="Picture 5"/>
          <p:cNvPicPr>
            <a:picLocks noChangeAspect="1"/>
          </p:cNvPicPr>
          <p:nvPr/>
        </p:nvPicPr>
        <p:blipFill>
          <a:blip r:embed="rId2"/>
          <a:stretch>
            <a:fillRect/>
          </a:stretch>
        </p:blipFill>
        <p:spPr>
          <a:xfrm>
            <a:off x="3960478" y="2054553"/>
            <a:ext cx="7247589" cy="3228153"/>
          </a:xfrm>
          <a:prstGeom prst="rect">
            <a:avLst/>
          </a:prstGeom>
        </p:spPr>
      </p:pic>
    </p:spTree>
    <p:extLst>
      <p:ext uri="{BB962C8B-B14F-4D97-AF65-F5344CB8AC3E}">
        <p14:creationId xmlns:p14="http://schemas.microsoft.com/office/powerpoint/2010/main" val="14244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dobe Gothic Std B" panose="020B0800000000000000" pitchFamily="34" charset="-128"/>
              <a:ea typeface="Adobe Gothic Std B" panose="020B0800000000000000" pitchFamily="34" charset="-128"/>
            </a:endParaRPr>
          </a:p>
          <a:p>
            <a:endParaRPr lang="en-US" dirty="0">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3115694" y="1639614"/>
            <a:ext cx="7314476" cy="4259941"/>
          </a:xfrm>
          <a:prstGeom prst="rect">
            <a:avLst/>
          </a:prstGeom>
        </p:spPr>
      </p:pic>
    </p:spTree>
    <p:extLst>
      <p:ext uri="{BB962C8B-B14F-4D97-AF65-F5344CB8AC3E}">
        <p14:creationId xmlns:p14="http://schemas.microsoft.com/office/powerpoint/2010/main" val="396891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dobe Gothic Std B" panose="020B0800000000000000" pitchFamily="34" charset="-128"/>
              <a:ea typeface="Adobe Gothic Std B" panose="020B0800000000000000" pitchFamily="34" charset="-128"/>
            </a:endParaRPr>
          </a:p>
          <a:p>
            <a:endParaRPr lang="en-US" dirty="0">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a:blip r:embed="rId2"/>
          <a:stretch>
            <a:fillRect/>
          </a:stretch>
        </p:blipFill>
        <p:spPr>
          <a:xfrm>
            <a:off x="2976459" y="1576437"/>
            <a:ext cx="5863594" cy="5000526"/>
          </a:xfrm>
          <a:prstGeom prst="rect">
            <a:avLst/>
          </a:prstGeom>
        </p:spPr>
      </p:pic>
    </p:spTree>
    <p:extLst>
      <p:ext uri="{BB962C8B-B14F-4D97-AF65-F5344CB8AC3E}">
        <p14:creationId xmlns:p14="http://schemas.microsoft.com/office/powerpoint/2010/main" val="172811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endParaRPr lang="en-US" dirty="0">
              <a:latin typeface="Adobe Gothic Std B" panose="020B0800000000000000" pitchFamily="34" charset="-128"/>
              <a:ea typeface="Adobe Gothic Std B" panose="020B0800000000000000" pitchFamily="34" charset="-128"/>
            </a:endParaRPr>
          </a:p>
          <a:p>
            <a:endParaRPr lang="en-US" dirty="0">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856297" y="2105222"/>
            <a:ext cx="11210925" cy="3505200"/>
          </a:xfrm>
          <a:prstGeom prst="rect">
            <a:avLst/>
          </a:prstGeom>
        </p:spPr>
      </p:pic>
    </p:spTree>
    <p:extLst>
      <p:ext uri="{BB962C8B-B14F-4D97-AF65-F5344CB8AC3E}">
        <p14:creationId xmlns:p14="http://schemas.microsoft.com/office/powerpoint/2010/main" val="175739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ptos Display" panose="020B0004020202020204" pitchFamily="34" charset="0"/>
                <a:ea typeface="Adobe Gothic Std B" panose="020B0800000000000000" pitchFamily="34" charset="-128"/>
              </a:rPr>
              <a:t>Task 3: Reminders</a:t>
            </a:r>
            <a:endParaRPr lang="en-US" sz="2700" i="1" dirty="0">
              <a:latin typeface="Aptos Display" panose="020B0004020202020204" pitchFamily="34" charset="0"/>
              <a:ea typeface="Adobe Gothic Std B" panose="020B0800000000000000" pitchFamily="34" charset="-128"/>
            </a:endParaRPr>
          </a:p>
        </p:txBody>
      </p:sp>
      <p:sp>
        <p:nvSpPr>
          <p:cNvPr id="3" name="Content Placeholder 2"/>
          <p:cNvSpPr>
            <a:spLocks noGrp="1"/>
          </p:cNvSpPr>
          <p:nvPr>
            <p:ph idx="1"/>
          </p:nvPr>
        </p:nvSpPr>
        <p:spPr>
          <a:xfrm>
            <a:off x="1143000" y="2467304"/>
            <a:ext cx="9872871" cy="4038600"/>
          </a:xfrm>
        </p:spPr>
        <p:txBody>
          <a:bodyPr>
            <a:normAutofit/>
          </a:bodyPr>
          <a:lstStyle/>
          <a:p>
            <a:pPr marL="342900" indent="-342900"/>
            <a:r>
              <a:rPr lang="en-US" dirty="0">
                <a:latin typeface="Aptos Display" panose="020B0004020202020204" pitchFamily="34" charset="0"/>
                <a:ea typeface="Adobe Gothic Std B" panose="020B0800000000000000" pitchFamily="34" charset="-128"/>
              </a:rPr>
              <a:t>Evaluation Criteria</a:t>
            </a:r>
          </a:p>
          <a:p>
            <a:pPr marL="342900" indent="-342900"/>
            <a:endParaRPr lang="en-US" dirty="0">
              <a:latin typeface="Aptos Display" panose="020B0004020202020204" pitchFamily="34" charset="0"/>
              <a:ea typeface="Adobe Gothic Std B" panose="020B0800000000000000" pitchFamily="34" charset="-128"/>
            </a:endParaRPr>
          </a:p>
          <a:p>
            <a:pPr marL="0" indent="0">
              <a:buNone/>
            </a:pPr>
            <a:endParaRPr lang="en-US" dirty="0">
              <a:latin typeface="Aptos Display" panose="020B0004020202020204" pitchFamily="34" charset="0"/>
              <a:ea typeface="Adobe Gothic Std B" panose="020B0800000000000000" pitchFamily="34" charset="-128"/>
            </a:endParaRPr>
          </a:p>
        </p:txBody>
      </p:sp>
    </p:spTree>
    <p:extLst>
      <p:ext uri="{BB962C8B-B14F-4D97-AF65-F5344CB8AC3E}">
        <p14:creationId xmlns:p14="http://schemas.microsoft.com/office/powerpoint/2010/main" val="336182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latin typeface="Aptos Display" panose="020B0004020202020204" pitchFamily="34" charset="0"/>
                <a:ea typeface="Adobe Gothic Std B" panose="020B0800000000000000" pitchFamily="34" charset="-128"/>
              </a:rPr>
              <a:t>Task 3: Reminders</a:t>
            </a:r>
            <a:endParaRPr lang="en-US" sz="2700" i="1" u="sng" dirty="0">
              <a:latin typeface="Aptos Display" panose="020B0004020202020204" pitchFamily="34" charset="0"/>
              <a:ea typeface="Adobe Gothic Std B" panose="020B0800000000000000" pitchFamily="34" charset="-128"/>
            </a:endParaRPr>
          </a:p>
        </p:txBody>
      </p:sp>
      <p:sp>
        <p:nvSpPr>
          <p:cNvPr id="3" name="Content Placeholder 2"/>
          <p:cNvSpPr>
            <a:spLocks noGrp="1"/>
          </p:cNvSpPr>
          <p:nvPr>
            <p:ph idx="1"/>
          </p:nvPr>
        </p:nvSpPr>
        <p:spPr>
          <a:xfrm>
            <a:off x="1143000" y="2467304"/>
            <a:ext cx="9872871" cy="4038600"/>
          </a:xfrm>
        </p:spPr>
        <p:txBody>
          <a:bodyPr>
            <a:normAutofit fontScale="92500" lnSpcReduction="10000"/>
          </a:bodyPr>
          <a:lstStyle/>
          <a:p>
            <a:pPr marL="342900" indent="-342900"/>
            <a:r>
              <a:rPr lang="en-US" b="1" dirty="0">
                <a:latin typeface="Adobe Gothic Std B" panose="020B0800000000000000" pitchFamily="34" charset="-128"/>
                <a:ea typeface="Adobe Gothic Std B" panose="020B0800000000000000" pitchFamily="34" charset="-128"/>
              </a:rPr>
              <a:t>Review your handbook</a:t>
            </a:r>
          </a:p>
          <a:p>
            <a:pPr marL="342900" indent="-342900"/>
            <a:endParaRPr lang="en-US" b="1" dirty="0">
              <a:latin typeface="Aptos Display" panose="020B0004020202020204" pitchFamily="34" charset="0"/>
              <a:ea typeface="Adobe Gothic Std B" panose="020B0800000000000000" pitchFamily="34" charset="-128"/>
            </a:endParaRPr>
          </a:p>
          <a:p>
            <a:pPr marL="342900" indent="-342900"/>
            <a:r>
              <a:rPr lang="en-US" b="1" dirty="0">
                <a:latin typeface="Adobe Gothic Std B" panose="020B0800000000000000" pitchFamily="34" charset="-128"/>
                <a:ea typeface="Adobe Gothic Std B" panose="020B0800000000000000" pitchFamily="34" charset="-128"/>
              </a:rPr>
              <a:t>Typically, you are focusing </a:t>
            </a:r>
            <a:r>
              <a:rPr lang="en-US" b="1" u="sng" dirty="0">
                <a:solidFill>
                  <a:schemeClr val="tx1"/>
                </a:solidFill>
                <a:latin typeface="Adobe Gothic Std B" panose="020B0800000000000000" pitchFamily="34" charset="-128"/>
                <a:ea typeface="Adobe Gothic Std B" panose="020B0800000000000000" pitchFamily="34" charset="-128"/>
              </a:rPr>
              <a:t>on one single assessment </a:t>
            </a:r>
            <a:r>
              <a:rPr lang="en-US" b="1" dirty="0">
                <a:latin typeface="Adobe Gothic Std B" panose="020B0800000000000000" pitchFamily="34" charset="-128"/>
                <a:ea typeface="Adobe Gothic Std B" panose="020B0800000000000000" pitchFamily="34" charset="-128"/>
              </a:rPr>
              <a:t>from your 3 days related to the central focus</a:t>
            </a:r>
          </a:p>
          <a:p>
            <a:pPr marL="342900" indent="-342900"/>
            <a:r>
              <a:rPr lang="en-US" b="1" dirty="0">
                <a:latin typeface="Adobe Gothic Std B" panose="020B0800000000000000" pitchFamily="34" charset="-128"/>
                <a:ea typeface="Adobe Gothic Std B" panose="020B0800000000000000" pitchFamily="34" charset="-128"/>
              </a:rPr>
              <a:t>Whole class analysis</a:t>
            </a:r>
          </a:p>
          <a:p>
            <a:pPr marL="342900" indent="-342900"/>
            <a:r>
              <a:rPr lang="en-US" b="1" dirty="0">
                <a:latin typeface="Adobe Gothic Std B" panose="020B0800000000000000" pitchFamily="34" charset="-128"/>
                <a:ea typeface="Adobe Gothic Std B" panose="020B0800000000000000" pitchFamily="34" charset="-128"/>
              </a:rPr>
              <a:t>Focus student analysis</a:t>
            </a:r>
          </a:p>
          <a:p>
            <a:pPr marL="342900" indent="-342900"/>
            <a:r>
              <a:rPr lang="en-US" b="1" dirty="0">
                <a:latin typeface="Adobe Gothic Std B" panose="020B0800000000000000" pitchFamily="34" charset="-128"/>
                <a:ea typeface="Adobe Gothic Std B" panose="020B0800000000000000" pitchFamily="34" charset="-128"/>
              </a:rPr>
              <a:t>Feedback </a:t>
            </a:r>
          </a:p>
          <a:p>
            <a:pPr marL="342900" indent="-342900"/>
            <a:endParaRPr lang="en-US" b="1" dirty="0">
              <a:latin typeface="Adobe Gothic Std B" panose="020B0800000000000000" pitchFamily="34" charset="-128"/>
              <a:ea typeface="Adobe Gothic Std B" panose="020B0800000000000000" pitchFamily="34" charset="-128"/>
            </a:endParaRPr>
          </a:p>
          <a:p>
            <a:pPr marL="342900" indent="-342900"/>
            <a:r>
              <a:rPr lang="en-US" b="1" dirty="0">
                <a:latin typeface="Adobe Gothic Std B" panose="020B0800000000000000" pitchFamily="34" charset="-128"/>
                <a:ea typeface="Adobe Gothic Std B" panose="020B0800000000000000" pitchFamily="34" charset="-128"/>
              </a:rPr>
              <a:t>Consider an assessment that gives you rich evidence. It’s okay if there is mixed performance. </a:t>
            </a:r>
          </a:p>
        </p:txBody>
      </p:sp>
    </p:spTree>
    <p:extLst>
      <p:ext uri="{BB962C8B-B14F-4D97-AF65-F5344CB8AC3E}">
        <p14:creationId xmlns:p14="http://schemas.microsoft.com/office/powerpoint/2010/main" val="415047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D0B636-E314-3475-64BD-927922F5A103}"/>
              </a:ext>
            </a:extLst>
          </p:cNvPr>
          <p:cNvPicPr>
            <a:picLocks noChangeAspect="1"/>
          </p:cNvPicPr>
          <p:nvPr/>
        </p:nvPicPr>
        <p:blipFill>
          <a:blip r:embed="rId2"/>
          <a:stretch>
            <a:fillRect/>
          </a:stretch>
        </p:blipFill>
        <p:spPr>
          <a:xfrm>
            <a:off x="2106280" y="1893067"/>
            <a:ext cx="6175346" cy="1378961"/>
          </a:xfrm>
          <a:prstGeom prst="rect">
            <a:avLst/>
          </a:prstGeom>
        </p:spPr>
      </p:pic>
      <p:sp>
        <p:nvSpPr>
          <p:cNvPr id="2" name="Title 1"/>
          <p:cNvSpPr>
            <a:spLocks noGrp="1"/>
          </p:cNvSpPr>
          <p:nvPr>
            <p:ph type="title"/>
          </p:nvPr>
        </p:nvSpPr>
        <p:spPr/>
        <p:txBody>
          <a:bodyPr/>
          <a:lstStyle/>
          <a:p>
            <a:r>
              <a:rPr lang="en-US" b="1" u="sng" dirty="0">
                <a:latin typeface="Aptos Display" panose="020B0004020202020204" pitchFamily="34" charset="0"/>
              </a:rPr>
              <a:t>When will I receive my scores? </a:t>
            </a:r>
          </a:p>
        </p:txBody>
      </p:sp>
      <p:sp>
        <p:nvSpPr>
          <p:cNvPr id="5" name="TextBox 4"/>
          <p:cNvSpPr txBox="1"/>
          <p:nvPr/>
        </p:nvSpPr>
        <p:spPr>
          <a:xfrm>
            <a:off x="8281626" y="4781314"/>
            <a:ext cx="2736894" cy="646331"/>
          </a:xfrm>
          <a:prstGeom prst="rect">
            <a:avLst/>
          </a:prstGeom>
          <a:noFill/>
        </p:spPr>
        <p:txBody>
          <a:bodyPr wrap="square" rtlCol="0">
            <a:spAutoFit/>
          </a:bodyPr>
          <a:lstStyle/>
          <a:p>
            <a:pPr marL="285750" indent="-285750">
              <a:buFont typeface="Arial" panose="020B0604020202020204" pitchFamily="34" charset="0"/>
              <a:buChar char="•"/>
            </a:pPr>
            <a:r>
              <a:rPr lang="en-US" dirty="0"/>
              <a:t>What do I do when I receive my scores? </a:t>
            </a:r>
          </a:p>
        </p:txBody>
      </p:sp>
      <p:pic>
        <p:nvPicPr>
          <p:cNvPr id="7" name="Content Placeholder 6">
            <a:extLst>
              <a:ext uri="{FF2B5EF4-FFF2-40B4-BE49-F238E27FC236}">
                <a16:creationId xmlns:a16="http://schemas.microsoft.com/office/drawing/2014/main" id="{3D122E47-6CFF-2E48-DA0F-905748C6E0CA}"/>
              </a:ext>
            </a:extLst>
          </p:cNvPr>
          <p:cNvPicPr>
            <a:picLocks noGrp="1" noChangeAspect="1"/>
          </p:cNvPicPr>
          <p:nvPr>
            <p:ph idx="1"/>
          </p:nvPr>
        </p:nvPicPr>
        <p:blipFill>
          <a:blip r:embed="rId3"/>
          <a:stretch>
            <a:fillRect/>
          </a:stretch>
        </p:blipFill>
        <p:spPr>
          <a:xfrm>
            <a:off x="1980641" y="2510028"/>
            <a:ext cx="6724650" cy="762000"/>
          </a:xfrm>
          <a:prstGeom prst="rect">
            <a:avLst/>
          </a:prstGeom>
        </p:spPr>
      </p:pic>
    </p:spTree>
    <p:extLst>
      <p:ext uri="{BB962C8B-B14F-4D97-AF65-F5344CB8AC3E}">
        <p14:creationId xmlns:p14="http://schemas.microsoft.com/office/powerpoint/2010/main" val="201705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ptos Display" panose="020B0004020202020204" pitchFamily="34" charset="0"/>
                <a:ea typeface="Adobe Gothic Std B" panose="020B0800000000000000" pitchFamily="34" charset="-128"/>
              </a:rPr>
              <a:t>Video Clips</a:t>
            </a:r>
          </a:p>
        </p:txBody>
      </p:sp>
      <p:sp>
        <p:nvSpPr>
          <p:cNvPr id="3" name="Content Placeholder 2"/>
          <p:cNvSpPr>
            <a:spLocks noGrp="1"/>
          </p:cNvSpPr>
          <p:nvPr>
            <p:ph idx="1"/>
          </p:nvPr>
        </p:nvSpPr>
        <p:spPr/>
        <p:txBody>
          <a:bodyPr/>
          <a:lstStyle/>
          <a:p>
            <a:r>
              <a:rPr lang="en-US" dirty="0">
                <a:latin typeface="Aptos Display" panose="020B0004020202020204" pitchFamily="34" charset="0"/>
                <a:ea typeface="Adobe Gothic Std B" panose="020B0800000000000000" pitchFamily="34" charset="-128"/>
              </a:rPr>
              <a:t>Make sure the audio is easy to understand</a:t>
            </a:r>
          </a:p>
          <a:p>
            <a:pPr lvl="1"/>
            <a:r>
              <a:rPr lang="en-US" dirty="0">
                <a:latin typeface="Aptos Display" panose="020B0004020202020204" pitchFamily="34" charset="0"/>
                <a:ea typeface="Adobe Gothic Std B" panose="020B0800000000000000" pitchFamily="34" charset="-128"/>
              </a:rPr>
              <a:t>Provide transcripts if necessary</a:t>
            </a:r>
          </a:p>
          <a:p>
            <a:pPr lvl="1"/>
            <a:r>
              <a:rPr lang="en-US" dirty="0">
                <a:latin typeface="Aptos Display" panose="020B0004020202020204" pitchFamily="34" charset="0"/>
                <a:ea typeface="Adobe Gothic Std B" panose="020B0800000000000000" pitchFamily="34" charset="-128"/>
              </a:rPr>
              <a:t>Focus on the clip emphasis listed in the handbook. </a:t>
            </a:r>
          </a:p>
          <a:p>
            <a:pPr lvl="1"/>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Please email me your permission slips! </a:t>
            </a:r>
          </a:p>
          <a:p>
            <a:endParaRPr lang="en-US" dirty="0">
              <a:latin typeface="Aptos Display" panose="020B0004020202020204" pitchFamily="34" charset="0"/>
              <a:ea typeface="Adobe Gothic Std B" panose="020B0800000000000000" pitchFamily="34" charset="-128"/>
            </a:endParaRPr>
          </a:p>
          <a:p>
            <a:pPr marL="45720" indent="0">
              <a:buNone/>
            </a:pPr>
            <a:endParaRPr lang="en-US" dirty="0">
              <a:latin typeface="Aptos Display" panose="020B0004020202020204" pitchFamily="34" charset="0"/>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7294278" y="3815256"/>
            <a:ext cx="4587995" cy="2482707"/>
          </a:xfrm>
          <a:prstGeom prst="rect">
            <a:avLst/>
          </a:prstGeom>
        </p:spPr>
      </p:pic>
      <p:sp>
        <p:nvSpPr>
          <p:cNvPr id="5" name="TextBox 4"/>
          <p:cNvSpPr txBox="1"/>
          <p:nvPr/>
        </p:nvSpPr>
        <p:spPr>
          <a:xfrm>
            <a:off x="8160231" y="2707260"/>
            <a:ext cx="3272922" cy="923330"/>
          </a:xfrm>
          <a:prstGeom prst="rect">
            <a:avLst/>
          </a:prstGeom>
          <a:noFill/>
          <a:ln w="57150">
            <a:solidFill>
              <a:schemeClr val="tx1"/>
            </a:solidFill>
          </a:ln>
        </p:spPr>
        <p:txBody>
          <a:bodyPr wrap="square" rtlCol="0">
            <a:spAutoFit/>
          </a:bodyPr>
          <a:lstStyle/>
          <a:p>
            <a:r>
              <a:rPr lang="en-US" dirty="0">
                <a:solidFill>
                  <a:schemeClr val="accent1"/>
                </a:solidFill>
                <a:latin typeface="Adobe Gothic Std B" panose="020B0800000000000000" pitchFamily="34" charset="-128"/>
                <a:ea typeface="Adobe Gothic Std B" panose="020B0800000000000000" pitchFamily="34" charset="-128"/>
              </a:rPr>
              <a:t>Video Resources from the CUNE website. Also see resources on C&amp;W </a:t>
            </a:r>
          </a:p>
        </p:txBody>
      </p:sp>
    </p:spTree>
    <p:extLst>
      <p:ext uri="{BB962C8B-B14F-4D97-AF65-F5344CB8AC3E}">
        <p14:creationId xmlns:p14="http://schemas.microsoft.com/office/powerpoint/2010/main" val="145744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Deadlines</a:t>
            </a:r>
          </a:p>
        </p:txBody>
      </p:sp>
      <p:sp>
        <p:nvSpPr>
          <p:cNvPr id="3" name="Content Placeholder 2"/>
          <p:cNvSpPr>
            <a:spLocks noGrp="1"/>
          </p:cNvSpPr>
          <p:nvPr>
            <p:ph idx="1"/>
          </p:nvPr>
        </p:nvSpPr>
        <p:spPr>
          <a:xfrm>
            <a:off x="769358" y="1801707"/>
            <a:ext cx="10246514" cy="4294293"/>
          </a:xfrm>
        </p:spPr>
        <p:txBody>
          <a:bodyPr>
            <a:normAutofit fontScale="92500" lnSpcReduction="20000"/>
          </a:bodyPr>
          <a:lstStyle/>
          <a:p>
            <a:r>
              <a:rPr lang="en-US" dirty="0">
                <a:latin typeface="Aptos Display" panose="020B0004020202020204" pitchFamily="34" charset="0"/>
                <a:ea typeface="Adobe Gothic Std B" panose="020B0800000000000000" pitchFamily="34" charset="-128"/>
              </a:rPr>
              <a:t>Optional Writing Days: Sunday, February 25</a:t>
            </a:r>
            <a:r>
              <a:rPr lang="en-US" baseline="30000" dirty="0">
                <a:latin typeface="Aptos Display" panose="020B0004020202020204" pitchFamily="34" charset="0"/>
                <a:ea typeface="Adobe Gothic Std B" panose="020B0800000000000000" pitchFamily="34" charset="-128"/>
              </a:rPr>
              <a:t>th</a:t>
            </a:r>
            <a:r>
              <a:rPr lang="en-US" dirty="0">
                <a:latin typeface="Aptos Display" panose="020B0004020202020204" pitchFamily="34" charset="0"/>
                <a:ea typeface="Adobe Gothic Std B" panose="020B0800000000000000" pitchFamily="34" charset="-128"/>
              </a:rPr>
              <a:t> from 3:00 – 6:00. </a:t>
            </a:r>
          </a:p>
          <a:p>
            <a:endParaRPr lang="en-US" dirty="0">
              <a:latin typeface="Aptos Display" panose="020B0004020202020204" pitchFamily="34" charset="0"/>
              <a:ea typeface="Adobe Gothic Std B" panose="020B0800000000000000" pitchFamily="34" charset="-128"/>
            </a:endParaRPr>
          </a:p>
          <a:p>
            <a:r>
              <a:rPr lang="en-US" b="1" dirty="0">
                <a:highlight>
                  <a:srgbClr val="FFFF00"/>
                </a:highlight>
                <a:latin typeface="Aptos Display" panose="020B0004020202020204" pitchFamily="34" charset="0"/>
                <a:ea typeface="Adobe Gothic Std B" panose="020B0800000000000000" pitchFamily="34" charset="-128"/>
              </a:rPr>
              <a:t>Tuesday, February 27</a:t>
            </a:r>
            <a:r>
              <a:rPr lang="en-US" b="1" baseline="30000" dirty="0">
                <a:highlight>
                  <a:srgbClr val="FFFF00"/>
                </a:highlight>
                <a:latin typeface="Aptos Display" panose="020B0004020202020204" pitchFamily="34" charset="0"/>
                <a:ea typeface="Adobe Gothic Std B" panose="020B0800000000000000" pitchFamily="34" charset="-128"/>
              </a:rPr>
              <a:t>th</a:t>
            </a:r>
            <a:r>
              <a:rPr lang="en-US" b="1" dirty="0">
                <a:highlight>
                  <a:srgbClr val="FFFF00"/>
                </a:highlight>
                <a:latin typeface="Aptos Display" panose="020B0004020202020204" pitchFamily="34" charset="0"/>
                <a:ea typeface="Adobe Gothic Std B" panose="020B0800000000000000" pitchFamily="34" charset="-128"/>
              </a:rPr>
              <a:t> @ midnight – edTPA Submission Due (this includes transferring and submitting on Pearson)</a:t>
            </a:r>
          </a:p>
          <a:p>
            <a:r>
              <a:rPr lang="en-US" b="1" dirty="0">
                <a:latin typeface="Aptos Display" panose="020B0004020202020204" pitchFamily="34" charset="0"/>
                <a:ea typeface="Adobe Gothic Std B" panose="020B0800000000000000" pitchFamily="34" charset="-128"/>
              </a:rPr>
              <a:t>  (You may submit your portfolio before this deadline)</a:t>
            </a:r>
          </a:p>
          <a:p>
            <a:endParaRPr lang="en-US" dirty="0">
              <a:latin typeface="Aptos Display" panose="020B0004020202020204" pitchFamily="34" charset="0"/>
              <a:ea typeface="Adobe Gothic Std B" panose="020B0800000000000000" pitchFamily="34" charset="-128"/>
            </a:endParaRPr>
          </a:p>
          <a:p>
            <a:pPr lvl="1"/>
            <a:r>
              <a:rPr lang="en-US" dirty="0">
                <a:latin typeface="Aptos Display" panose="020B0004020202020204" pitchFamily="34" charset="0"/>
                <a:ea typeface="Adobe Gothic Std B" panose="020B0800000000000000" pitchFamily="34" charset="-128"/>
              </a:rPr>
              <a:t>Submit to </a:t>
            </a:r>
            <a:r>
              <a:rPr lang="en-US" b="1" u="sng" dirty="0">
                <a:latin typeface="Aptos Display" panose="020B0004020202020204" pitchFamily="34" charset="0"/>
                <a:ea typeface="Adobe Gothic Std B" panose="020B0800000000000000" pitchFamily="34" charset="-128"/>
              </a:rPr>
              <a:t>Pearson </a:t>
            </a:r>
            <a:r>
              <a:rPr lang="en-US" dirty="0">
                <a:latin typeface="Aptos Display" panose="020B0004020202020204" pitchFamily="34" charset="0"/>
                <a:ea typeface="Adobe Gothic Std B" panose="020B0800000000000000" pitchFamily="34" charset="-128"/>
              </a:rPr>
              <a:t>(after transferring from C&amp;W)</a:t>
            </a:r>
            <a:endParaRPr lang="en-US" b="1" u="sng" dirty="0">
              <a:latin typeface="Aptos Display" panose="020B0004020202020204" pitchFamily="34" charset="0"/>
              <a:ea typeface="Adobe Gothic Std B" panose="020B0800000000000000" pitchFamily="34" charset="-128"/>
            </a:endParaRPr>
          </a:p>
          <a:p>
            <a:pPr lvl="1"/>
            <a:endParaRPr lang="en-US" b="1" u="sng" dirty="0">
              <a:latin typeface="Aptos Display" panose="020B0004020202020204" pitchFamily="34" charset="0"/>
              <a:ea typeface="Adobe Gothic Std B" panose="020B0800000000000000" pitchFamily="34" charset="-128"/>
            </a:endParaRPr>
          </a:p>
          <a:p>
            <a:pPr lvl="1"/>
            <a:r>
              <a:rPr lang="en-US" dirty="0">
                <a:latin typeface="Aptos Display" panose="020B0004020202020204" pitchFamily="34" charset="0"/>
                <a:ea typeface="Adobe Gothic Std B" panose="020B0800000000000000" pitchFamily="34" charset="-128"/>
              </a:rPr>
              <a:t>Email permission slips to Dr. Kerschen </a:t>
            </a:r>
          </a:p>
          <a:p>
            <a:pPr lvl="1"/>
            <a:endParaRPr lang="en-US" dirty="0">
              <a:latin typeface="Aptos Display" panose="020B0004020202020204" pitchFamily="34" charset="0"/>
              <a:ea typeface="Adobe Gothic Std B" panose="020B0800000000000000" pitchFamily="34" charset="-128"/>
            </a:endParaRPr>
          </a:p>
          <a:p>
            <a:pPr lvl="1"/>
            <a:endParaRPr lang="en-US" dirty="0">
              <a:latin typeface="Aptos Display" panose="020B0004020202020204" pitchFamily="34" charset="0"/>
              <a:ea typeface="Adobe Gothic Std B" panose="020B0800000000000000" pitchFamily="34" charset="-128"/>
            </a:endParaRPr>
          </a:p>
          <a:p>
            <a:pPr lvl="1"/>
            <a:r>
              <a:rPr lang="en-US" dirty="0">
                <a:latin typeface="Aptos Display" panose="020B0004020202020204" pitchFamily="34" charset="0"/>
                <a:ea typeface="Adobe Gothic Std B" panose="020B0800000000000000" pitchFamily="34" charset="-128"/>
              </a:rPr>
              <a:t>Chalk and Wire Support (outside CUNE): </a:t>
            </a:r>
          </a:p>
          <a:p>
            <a:pPr lvl="1"/>
            <a:r>
              <a:rPr lang="en-US" dirty="0">
                <a:latin typeface="Aptos Display" panose="020B0004020202020204" pitchFamily="34" charset="0"/>
                <a:ea typeface="Adobe Gothic Std B" panose="020B0800000000000000" pitchFamily="34" charset="-128"/>
              </a:rPr>
              <a:t>Chalk and Wire: </a:t>
            </a:r>
            <a:r>
              <a:rPr lang="en-US" dirty="0">
                <a:latin typeface="Aptos Display" panose="020B0004020202020204" pitchFamily="34" charset="0"/>
                <a:ea typeface="Adobe Gothic Std B" panose="020B0800000000000000" pitchFamily="34" charset="-128"/>
                <a:hlinkClick r:id="rId2"/>
              </a:rPr>
              <a:t>ChalkandWire@cune.edu</a:t>
            </a:r>
            <a:r>
              <a:rPr lang="en-US" dirty="0">
                <a:latin typeface="Aptos Display" panose="020B0004020202020204" pitchFamily="34" charset="0"/>
                <a:ea typeface="Adobe Gothic Std B" panose="020B0800000000000000" pitchFamily="34" charset="-128"/>
              </a:rPr>
              <a:t> </a:t>
            </a:r>
          </a:p>
          <a:p>
            <a:pPr lvl="1"/>
            <a:r>
              <a:rPr lang="en-US" dirty="0">
                <a:latin typeface="Aptos Display" panose="020B0004020202020204" pitchFamily="34" charset="0"/>
                <a:ea typeface="Adobe Gothic Std B" panose="020B0800000000000000" pitchFamily="34" charset="-128"/>
              </a:rPr>
              <a:t>CUNE Chalk and Wire Support: </a:t>
            </a:r>
            <a:r>
              <a:rPr lang="en-US" dirty="0">
                <a:latin typeface="Aptos Display" panose="020B0004020202020204" pitchFamily="34" charset="0"/>
                <a:ea typeface="Adobe Gothic Std B" panose="020B0800000000000000" pitchFamily="34" charset="-128"/>
                <a:hlinkClick r:id="rId3"/>
              </a:rPr>
              <a:t>http://wp.cune.edu/chalkandwireresources/support/</a:t>
            </a:r>
            <a:endParaRPr lang="en-US" dirty="0">
              <a:latin typeface="Aptos Display" panose="020B0004020202020204" pitchFamily="34" charset="0"/>
              <a:ea typeface="Adobe Gothic Std B" panose="020B0800000000000000" pitchFamily="34" charset="-128"/>
            </a:endParaRPr>
          </a:p>
        </p:txBody>
      </p:sp>
      <p:pic>
        <p:nvPicPr>
          <p:cNvPr id="4" name="Picture 3"/>
          <p:cNvPicPr>
            <a:picLocks noChangeAspect="1"/>
          </p:cNvPicPr>
          <p:nvPr/>
        </p:nvPicPr>
        <p:blipFill>
          <a:blip r:embed="rId4"/>
          <a:stretch>
            <a:fillRect/>
          </a:stretch>
        </p:blipFill>
        <p:spPr>
          <a:xfrm>
            <a:off x="6148803" y="4615158"/>
            <a:ext cx="3048000" cy="742950"/>
          </a:xfrm>
          <a:prstGeom prst="rect">
            <a:avLst/>
          </a:prstGeom>
        </p:spPr>
      </p:pic>
      <p:cxnSp>
        <p:nvCxnSpPr>
          <p:cNvPr id="6" name="Straight Arrow Connector 5">
            <a:extLst>
              <a:ext uri="{FF2B5EF4-FFF2-40B4-BE49-F238E27FC236}">
                <a16:creationId xmlns:a16="http://schemas.microsoft.com/office/drawing/2014/main" id="{1EA24FDC-409F-03A1-90E2-85B5E4AC4349}"/>
              </a:ext>
            </a:extLst>
          </p:cNvPr>
          <p:cNvCxnSpPr>
            <a:cxnSpLocks/>
          </p:cNvCxnSpPr>
          <p:nvPr/>
        </p:nvCxnSpPr>
        <p:spPr>
          <a:xfrm flipV="1">
            <a:off x="5838738" y="5083728"/>
            <a:ext cx="645952" cy="15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91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747" y="251723"/>
            <a:ext cx="9875520" cy="1356360"/>
          </a:xfrm>
        </p:spPr>
        <p:txBody>
          <a:bodyPr/>
          <a:lstStyle/>
          <a:p>
            <a:r>
              <a:rPr lang="en-US" b="1" dirty="0">
                <a:latin typeface="Aptos Display" panose="020B0004020202020204" pitchFamily="34" charset="0"/>
                <a:ea typeface="Adobe Gothic Std B" panose="020B0800000000000000" pitchFamily="34" charset="-128"/>
              </a:rPr>
              <a:t>Video Clips</a:t>
            </a:r>
          </a:p>
        </p:txBody>
      </p:sp>
      <p:sp>
        <p:nvSpPr>
          <p:cNvPr id="3" name="Content Placeholder 2"/>
          <p:cNvSpPr>
            <a:spLocks noGrp="1"/>
          </p:cNvSpPr>
          <p:nvPr>
            <p:ph idx="1"/>
          </p:nvPr>
        </p:nvSpPr>
        <p:spPr>
          <a:xfrm>
            <a:off x="712602" y="1608083"/>
            <a:ext cx="10303270" cy="4487917"/>
          </a:xfrm>
        </p:spPr>
        <p:txBody>
          <a:bodyPr>
            <a:normAutofit fontScale="85000" lnSpcReduction="20000"/>
          </a:bodyPr>
          <a:lstStyle/>
          <a:p>
            <a:r>
              <a:rPr lang="en-US" dirty="0">
                <a:latin typeface="Aptos Display" panose="020B0004020202020204" pitchFamily="34" charset="0"/>
                <a:ea typeface="Adobe Gothic Std B" panose="020B0800000000000000" pitchFamily="34" charset="-128"/>
              </a:rPr>
              <a:t>If your video file is too large to upload to C&amp;W, and the resource they provided did not work, try the following for compressing your video: </a:t>
            </a: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hlinkClick r:id="rId2"/>
              </a:rPr>
              <a:t>https://handbrake.fr/downloads.php</a:t>
            </a:r>
            <a:endParaRPr lang="en-US" dirty="0">
              <a:latin typeface="Aptos Display" panose="020B0004020202020204" pitchFamily="34" charset="0"/>
              <a:ea typeface="Adobe Gothic Std B" panose="020B0800000000000000" pitchFamily="34" charset="-128"/>
            </a:endParaRP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There are some video guides online that can walk you through this process.</a:t>
            </a:r>
          </a:p>
          <a:p>
            <a:pPr lvl="1"/>
            <a:r>
              <a:rPr lang="en-US" dirty="0">
                <a:latin typeface="Aptos Display" panose="020B0004020202020204" pitchFamily="34" charset="0"/>
                <a:ea typeface="Adobe Gothic Std B" panose="020B0800000000000000" pitchFamily="34" charset="-128"/>
              </a:rPr>
              <a:t>See the links on our website: </a:t>
            </a:r>
            <a:r>
              <a:rPr lang="en-US" dirty="0">
                <a:latin typeface="Aptos Display" panose="020B0004020202020204" pitchFamily="34" charset="0"/>
                <a:ea typeface="Adobe Gothic Std B" panose="020B0800000000000000" pitchFamily="34" charset="-128"/>
                <a:hlinkClick r:id="rId3"/>
              </a:rPr>
              <a:t>https://wp.cune.edu/educationdepartment/edtpa/task-2-instruction-video-suggestions/</a:t>
            </a:r>
            <a:r>
              <a:rPr lang="en-US" dirty="0">
                <a:latin typeface="Aptos Display" panose="020B0004020202020204" pitchFamily="34" charset="0"/>
                <a:ea typeface="Adobe Gothic Std B" panose="020B0800000000000000" pitchFamily="34" charset="-128"/>
              </a:rPr>
              <a:t>  </a:t>
            </a: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Google, “handbrake </a:t>
            </a:r>
            <a:r>
              <a:rPr lang="en-US" dirty="0" err="1">
                <a:latin typeface="Aptos Display" panose="020B0004020202020204" pitchFamily="34" charset="0"/>
                <a:ea typeface="Adobe Gothic Std B" panose="020B0800000000000000" pitchFamily="34" charset="-128"/>
              </a:rPr>
              <a:t>edTPA</a:t>
            </a:r>
            <a:r>
              <a:rPr lang="en-US" dirty="0">
                <a:latin typeface="Aptos Display" panose="020B0004020202020204" pitchFamily="34" charset="0"/>
                <a:ea typeface="Adobe Gothic Std B" panose="020B0800000000000000" pitchFamily="34" charset="-128"/>
              </a:rPr>
              <a:t>”</a:t>
            </a:r>
          </a:p>
          <a:p>
            <a:r>
              <a:rPr lang="en-US" dirty="0">
                <a:latin typeface="Aptos Display" panose="020B0004020202020204" pitchFamily="34" charset="0"/>
                <a:ea typeface="Adobe Gothic Std B" panose="020B0800000000000000" pitchFamily="34" charset="-128"/>
              </a:rPr>
              <a:t>I also have some handouts that could help</a:t>
            </a:r>
          </a:p>
          <a:p>
            <a:r>
              <a:rPr lang="en-US" dirty="0">
                <a:latin typeface="Aptos Display" panose="020B0004020202020204" pitchFamily="34" charset="0"/>
                <a:ea typeface="Adobe Gothic Std B" panose="020B0800000000000000" pitchFamily="34" charset="-128"/>
              </a:rPr>
              <a:t>Make sure you make an extra copy of your video just in case.</a:t>
            </a:r>
          </a:p>
          <a:p>
            <a:pPr marL="45720" indent="0">
              <a:buNone/>
            </a:pPr>
            <a:r>
              <a:rPr lang="en-US" dirty="0">
                <a:latin typeface="Aptos Display" panose="020B0004020202020204" pitchFamily="34" charset="0"/>
                <a:ea typeface="Adobe Gothic Std B" panose="020B0800000000000000" pitchFamily="34" charset="-128"/>
              </a:rPr>
              <a:t> </a:t>
            </a:r>
          </a:p>
          <a:p>
            <a:endParaRPr lang="en-US" dirty="0">
              <a:latin typeface="Aptos Display" panose="020B0004020202020204" pitchFamily="34" charset="0"/>
              <a:ea typeface="Adobe Gothic Std B" panose="020B0800000000000000" pitchFamily="34" charset="-128"/>
            </a:endParaRPr>
          </a:p>
          <a:p>
            <a:pPr marL="45720" indent="0">
              <a:buNone/>
            </a:pPr>
            <a:endParaRPr lang="en-US" dirty="0">
              <a:latin typeface="Aptos Display" panose="020B0004020202020204" pitchFamily="34" charset="0"/>
              <a:ea typeface="Adobe Gothic Std B" panose="020B0800000000000000" pitchFamily="34" charset="-128"/>
            </a:endParaRPr>
          </a:p>
        </p:txBody>
      </p:sp>
      <p:sp>
        <p:nvSpPr>
          <p:cNvPr id="4" name="TextBox 3">
            <a:extLst>
              <a:ext uri="{FF2B5EF4-FFF2-40B4-BE49-F238E27FC236}">
                <a16:creationId xmlns:a16="http://schemas.microsoft.com/office/drawing/2014/main" id="{B88BDDD6-8A0A-45E2-AA78-A197CC46B58D}"/>
              </a:ext>
            </a:extLst>
          </p:cNvPr>
          <p:cNvSpPr txBox="1"/>
          <p:nvPr/>
        </p:nvSpPr>
        <p:spPr>
          <a:xfrm>
            <a:off x="9320573" y="4490019"/>
            <a:ext cx="2339603" cy="1200329"/>
          </a:xfrm>
          <a:prstGeom prst="rect">
            <a:avLst/>
          </a:prstGeom>
          <a:noFill/>
          <a:ln>
            <a:solidFill>
              <a:schemeClr val="accent1">
                <a:lumMod val="50000"/>
              </a:schemeClr>
            </a:solidFill>
          </a:ln>
        </p:spPr>
        <p:txBody>
          <a:bodyPr wrap="square" rtlCol="0">
            <a:spAutoFit/>
          </a:bodyPr>
          <a:lstStyle/>
          <a:p>
            <a:pPr marL="285750" indent="-285750">
              <a:buFont typeface="Arial" panose="020B0604020202020204" pitchFamily="34" charset="0"/>
              <a:buChar char="•"/>
            </a:pPr>
            <a:r>
              <a:rPr lang="en-US" dirty="0"/>
              <a:t>If you use this resource, review your compressed video for quality. </a:t>
            </a:r>
          </a:p>
        </p:txBody>
      </p:sp>
    </p:spTree>
    <p:extLst>
      <p:ext uri="{BB962C8B-B14F-4D97-AF65-F5344CB8AC3E}">
        <p14:creationId xmlns:p14="http://schemas.microsoft.com/office/powerpoint/2010/main" val="75572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1124-1AC7-4F1F-8578-0ECA3D236C68}"/>
              </a:ext>
            </a:extLst>
          </p:cNvPr>
          <p:cNvSpPr>
            <a:spLocks noGrp="1"/>
          </p:cNvSpPr>
          <p:nvPr>
            <p:ph type="title"/>
          </p:nvPr>
        </p:nvSpPr>
        <p:spPr/>
        <p:txBody>
          <a:bodyPr/>
          <a:lstStyle/>
          <a:p>
            <a:r>
              <a:rPr lang="en-US" b="1" dirty="0">
                <a:latin typeface="Aptos Display" panose="020B0004020202020204" pitchFamily="34" charset="0"/>
              </a:rPr>
              <a:t>Video Support – Compressing your video files </a:t>
            </a:r>
          </a:p>
        </p:txBody>
      </p:sp>
      <p:pic>
        <p:nvPicPr>
          <p:cNvPr id="5" name="Content Placeholder 4">
            <a:extLst>
              <a:ext uri="{FF2B5EF4-FFF2-40B4-BE49-F238E27FC236}">
                <a16:creationId xmlns:a16="http://schemas.microsoft.com/office/drawing/2014/main" id="{69DF4D10-3DD4-416F-8897-91A5A6891870}"/>
              </a:ext>
            </a:extLst>
          </p:cNvPr>
          <p:cNvPicPr>
            <a:picLocks noGrp="1" noChangeAspect="1"/>
          </p:cNvPicPr>
          <p:nvPr>
            <p:ph idx="1"/>
          </p:nvPr>
        </p:nvPicPr>
        <p:blipFill>
          <a:blip r:embed="rId2"/>
          <a:stretch>
            <a:fillRect/>
          </a:stretch>
        </p:blipFill>
        <p:spPr>
          <a:xfrm>
            <a:off x="1549241" y="2192655"/>
            <a:ext cx="5219700" cy="476250"/>
          </a:xfrm>
        </p:spPr>
      </p:pic>
      <p:pic>
        <p:nvPicPr>
          <p:cNvPr id="7" name="Picture 6">
            <a:extLst>
              <a:ext uri="{FF2B5EF4-FFF2-40B4-BE49-F238E27FC236}">
                <a16:creationId xmlns:a16="http://schemas.microsoft.com/office/drawing/2014/main" id="{2D314C98-926E-4ED4-8894-13E70D381A1E}"/>
              </a:ext>
            </a:extLst>
          </p:cNvPr>
          <p:cNvPicPr>
            <a:picLocks noChangeAspect="1"/>
          </p:cNvPicPr>
          <p:nvPr/>
        </p:nvPicPr>
        <p:blipFill>
          <a:blip r:embed="rId3"/>
          <a:stretch>
            <a:fillRect/>
          </a:stretch>
        </p:blipFill>
        <p:spPr>
          <a:xfrm>
            <a:off x="3290125" y="3152775"/>
            <a:ext cx="7172325" cy="3095625"/>
          </a:xfrm>
          <a:prstGeom prst="rect">
            <a:avLst/>
          </a:prstGeom>
        </p:spPr>
      </p:pic>
    </p:spTree>
    <p:extLst>
      <p:ext uri="{BB962C8B-B14F-4D97-AF65-F5344CB8AC3E}">
        <p14:creationId xmlns:p14="http://schemas.microsoft.com/office/powerpoint/2010/main" val="32594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Deadlines</a:t>
            </a:r>
          </a:p>
        </p:txBody>
      </p:sp>
      <p:sp>
        <p:nvSpPr>
          <p:cNvPr id="3" name="Content Placeholder 2"/>
          <p:cNvSpPr>
            <a:spLocks noGrp="1"/>
          </p:cNvSpPr>
          <p:nvPr>
            <p:ph idx="1"/>
          </p:nvPr>
        </p:nvSpPr>
        <p:spPr>
          <a:xfrm>
            <a:off x="769358" y="1801707"/>
            <a:ext cx="10246514" cy="4294293"/>
          </a:xfrm>
        </p:spPr>
        <p:txBody>
          <a:bodyPr>
            <a:normAutofit fontScale="92500" lnSpcReduction="10000"/>
          </a:bodyPr>
          <a:lstStyle/>
          <a:p>
            <a:r>
              <a:rPr lang="en-US" dirty="0">
                <a:latin typeface="Aptos Display" panose="020B0004020202020204" pitchFamily="34" charset="0"/>
                <a:ea typeface="Adobe Gothic Std B" panose="020B0800000000000000" pitchFamily="34" charset="-128"/>
              </a:rPr>
              <a:t>Optional Writing Days: Sunday, February 25</a:t>
            </a:r>
            <a:r>
              <a:rPr lang="en-US" baseline="30000" dirty="0">
                <a:latin typeface="Aptos Display" panose="020B0004020202020204" pitchFamily="34" charset="0"/>
                <a:ea typeface="Adobe Gothic Std B" panose="020B0800000000000000" pitchFamily="34" charset="-128"/>
              </a:rPr>
              <a:t>th</a:t>
            </a:r>
            <a:r>
              <a:rPr lang="en-US" dirty="0">
                <a:latin typeface="Aptos Display" panose="020B0004020202020204" pitchFamily="34" charset="0"/>
                <a:ea typeface="Adobe Gothic Std B" panose="020B0800000000000000" pitchFamily="34" charset="-128"/>
              </a:rPr>
              <a:t> from 3:00 – 6:00</a:t>
            </a: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Tuesday, February 27</a:t>
            </a:r>
            <a:r>
              <a:rPr lang="en-US" baseline="30000" dirty="0">
                <a:latin typeface="Aptos Display" panose="020B0004020202020204" pitchFamily="34" charset="0"/>
                <a:ea typeface="Adobe Gothic Std B" panose="020B0800000000000000" pitchFamily="34" charset="-128"/>
              </a:rPr>
              <a:t>th</a:t>
            </a:r>
            <a:r>
              <a:rPr lang="en-US" dirty="0">
                <a:latin typeface="Aptos Display" panose="020B0004020202020204" pitchFamily="34" charset="0"/>
                <a:ea typeface="Adobe Gothic Std B" panose="020B0800000000000000" pitchFamily="34" charset="-128"/>
              </a:rPr>
              <a:t> @ midnight – edTPA Submission Due   (You may submit your portfolio before this deadline)</a:t>
            </a:r>
          </a:p>
          <a:p>
            <a:endParaRPr lang="en-US" dirty="0">
              <a:latin typeface="Aptos Display" panose="020B0004020202020204" pitchFamily="34" charset="0"/>
              <a:ea typeface="Adobe Gothic Std B" panose="020B0800000000000000" pitchFamily="34" charset="-128"/>
            </a:endParaRPr>
          </a:p>
          <a:p>
            <a:pPr lvl="1"/>
            <a:r>
              <a:rPr lang="en-US" dirty="0">
                <a:latin typeface="Aptos Display" panose="020B0004020202020204" pitchFamily="34" charset="0"/>
                <a:ea typeface="Adobe Gothic Std B" panose="020B0800000000000000" pitchFamily="34" charset="-128"/>
              </a:rPr>
              <a:t>Submit to </a:t>
            </a:r>
            <a:r>
              <a:rPr lang="en-US" b="1" u="sng" dirty="0">
                <a:latin typeface="Aptos Display" panose="020B0004020202020204" pitchFamily="34" charset="0"/>
                <a:ea typeface="Adobe Gothic Std B" panose="020B0800000000000000" pitchFamily="34" charset="-128"/>
              </a:rPr>
              <a:t>Pearson</a:t>
            </a:r>
          </a:p>
          <a:p>
            <a:pPr lvl="1"/>
            <a:endParaRPr lang="en-US" b="1" u="sng" dirty="0">
              <a:latin typeface="Aptos Display" panose="020B0004020202020204" pitchFamily="34" charset="0"/>
              <a:ea typeface="Adobe Gothic Std B" panose="020B0800000000000000" pitchFamily="34" charset="-128"/>
            </a:endParaRPr>
          </a:p>
          <a:p>
            <a:pPr lvl="1"/>
            <a:r>
              <a:rPr lang="en-US" dirty="0">
                <a:latin typeface="Aptos Display" panose="020B0004020202020204" pitchFamily="34" charset="0"/>
                <a:ea typeface="Adobe Gothic Std B" panose="020B0800000000000000" pitchFamily="34" charset="-128"/>
              </a:rPr>
              <a:t>Email permission slips to Dr. Kerschen </a:t>
            </a:r>
          </a:p>
          <a:p>
            <a:pPr lvl="1"/>
            <a:endParaRPr lang="en-US" dirty="0">
              <a:latin typeface="Aptos Display" panose="020B0004020202020204" pitchFamily="34" charset="0"/>
              <a:ea typeface="Adobe Gothic Std B" panose="020B0800000000000000" pitchFamily="34" charset="-128"/>
            </a:endParaRPr>
          </a:p>
          <a:p>
            <a:pPr lvl="1"/>
            <a:endParaRPr lang="en-US" dirty="0">
              <a:latin typeface="Aptos Display" panose="020B0004020202020204" pitchFamily="34" charset="0"/>
              <a:ea typeface="Adobe Gothic Std B" panose="020B0800000000000000" pitchFamily="34" charset="-128"/>
            </a:endParaRPr>
          </a:p>
          <a:p>
            <a:pPr lvl="1"/>
            <a:r>
              <a:rPr lang="en-US" dirty="0">
                <a:latin typeface="Aptos Display" panose="020B0004020202020204" pitchFamily="34" charset="0"/>
                <a:ea typeface="Adobe Gothic Std B" panose="020B0800000000000000" pitchFamily="34" charset="-128"/>
              </a:rPr>
              <a:t>Chalk and Wire Support (outside CUNE): </a:t>
            </a:r>
          </a:p>
          <a:p>
            <a:pPr lvl="1"/>
            <a:r>
              <a:rPr lang="en-US" dirty="0">
                <a:latin typeface="Aptos Display" panose="020B0004020202020204" pitchFamily="34" charset="0"/>
                <a:ea typeface="Adobe Gothic Std B" panose="020B0800000000000000" pitchFamily="34" charset="-128"/>
              </a:rPr>
              <a:t>Chalk and Wire: </a:t>
            </a:r>
            <a:r>
              <a:rPr lang="en-US" dirty="0">
                <a:latin typeface="Aptos Display" panose="020B0004020202020204" pitchFamily="34" charset="0"/>
                <a:ea typeface="Adobe Gothic Std B" panose="020B0800000000000000" pitchFamily="34" charset="-128"/>
                <a:hlinkClick r:id="rId2"/>
              </a:rPr>
              <a:t>ChalkandWire@cune.edu</a:t>
            </a:r>
            <a:r>
              <a:rPr lang="en-US" dirty="0">
                <a:latin typeface="Aptos Display" panose="020B0004020202020204" pitchFamily="34" charset="0"/>
                <a:ea typeface="Adobe Gothic Std B" panose="020B0800000000000000" pitchFamily="34" charset="-128"/>
              </a:rPr>
              <a:t> </a:t>
            </a:r>
          </a:p>
          <a:p>
            <a:pPr lvl="1"/>
            <a:r>
              <a:rPr lang="en-US" dirty="0">
                <a:latin typeface="Aptos Display" panose="020B0004020202020204" pitchFamily="34" charset="0"/>
                <a:ea typeface="Adobe Gothic Std B" panose="020B0800000000000000" pitchFamily="34" charset="-128"/>
              </a:rPr>
              <a:t>CUNE Chalk and Wire Support: </a:t>
            </a:r>
            <a:r>
              <a:rPr lang="en-US" dirty="0">
                <a:latin typeface="Aptos Display" panose="020B0004020202020204" pitchFamily="34" charset="0"/>
                <a:ea typeface="Adobe Gothic Std B" panose="020B0800000000000000" pitchFamily="34" charset="-128"/>
                <a:hlinkClick r:id="rId3"/>
              </a:rPr>
              <a:t>http://wp.cune.edu/chalkandwireresources/support/</a:t>
            </a:r>
            <a:endParaRPr lang="en-US" dirty="0">
              <a:latin typeface="Aptos Display" panose="020B0004020202020204" pitchFamily="34" charset="0"/>
              <a:ea typeface="Adobe Gothic Std B" panose="020B0800000000000000" pitchFamily="34" charset="-128"/>
            </a:endParaRPr>
          </a:p>
        </p:txBody>
      </p:sp>
      <p:pic>
        <p:nvPicPr>
          <p:cNvPr id="4" name="Picture 3"/>
          <p:cNvPicPr>
            <a:picLocks noChangeAspect="1"/>
          </p:cNvPicPr>
          <p:nvPr/>
        </p:nvPicPr>
        <p:blipFill>
          <a:blip r:embed="rId4"/>
          <a:stretch>
            <a:fillRect/>
          </a:stretch>
        </p:blipFill>
        <p:spPr>
          <a:xfrm>
            <a:off x="6148803" y="4615158"/>
            <a:ext cx="3048000" cy="742950"/>
          </a:xfrm>
          <a:prstGeom prst="rect">
            <a:avLst/>
          </a:prstGeom>
        </p:spPr>
      </p:pic>
      <p:cxnSp>
        <p:nvCxnSpPr>
          <p:cNvPr id="6" name="Straight Arrow Connector 5">
            <a:extLst>
              <a:ext uri="{FF2B5EF4-FFF2-40B4-BE49-F238E27FC236}">
                <a16:creationId xmlns:a16="http://schemas.microsoft.com/office/drawing/2014/main" id="{1EA24FDC-409F-03A1-90E2-85B5E4AC4349}"/>
              </a:ext>
            </a:extLst>
          </p:cNvPr>
          <p:cNvCxnSpPr>
            <a:cxnSpLocks/>
          </p:cNvCxnSpPr>
          <p:nvPr/>
        </p:nvCxnSpPr>
        <p:spPr>
          <a:xfrm flipV="1">
            <a:off x="5838738" y="5083728"/>
            <a:ext cx="645952" cy="15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21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r>
              <a:rPr lang="en-US" b="1" dirty="0">
                <a:latin typeface="Aptos Display" panose="020B0004020202020204" pitchFamily="34" charset="0"/>
              </a:rPr>
              <a:t>See the Chalk &amp; Wire “edTPA User Guide” on the website</a:t>
            </a:r>
          </a:p>
          <a:p>
            <a:endParaRPr lang="en-US" b="1" dirty="0">
              <a:latin typeface="Aptos Display" panose="020B0004020202020204" pitchFamily="34" charset="0"/>
            </a:endParaRPr>
          </a:p>
          <a:p>
            <a:endParaRPr lang="en-US" b="1" dirty="0">
              <a:latin typeface="Aptos Display" panose="020B0004020202020204" pitchFamily="34" charset="0"/>
            </a:endParaRPr>
          </a:p>
        </p:txBody>
      </p:sp>
      <p:pic>
        <p:nvPicPr>
          <p:cNvPr id="4" name="Picture 3"/>
          <p:cNvPicPr>
            <a:picLocks noChangeAspect="1"/>
          </p:cNvPicPr>
          <p:nvPr/>
        </p:nvPicPr>
        <p:blipFill>
          <a:blip r:embed="rId2"/>
          <a:stretch>
            <a:fillRect/>
          </a:stretch>
        </p:blipFill>
        <p:spPr>
          <a:xfrm>
            <a:off x="2046561" y="2997419"/>
            <a:ext cx="6648450" cy="800100"/>
          </a:xfrm>
          <a:prstGeom prst="rect">
            <a:avLst/>
          </a:prstGeom>
        </p:spPr>
      </p:pic>
    </p:spTree>
    <p:extLst>
      <p:ext uri="{BB962C8B-B14F-4D97-AF65-F5344CB8AC3E}">
        <p14:creationId xmlns:p14="http://schemas.microsoft.com/office/powerpoint/2010/main" val="53248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lstStyle/>
          <a:p>
            <a:r>
              <a:rPr lang="en-US" dirty="0">
                <a:latin typeface="Aptos Display" panose="020B0004020202020204" pitchFamily="34" charset="0"/>
              </a:rPr>
              <a:t>When you have uploaded all the necessary files and documents to C&amp;W, the icons (under each Task title line) in your table should all turn green. </a:t>
            </a:r>
          </a:p>
          <a:p>
            <a:endParaRPr lang="en-US" dirty="0">
              <a:latin typeface="Aptos Display" panose="020B0004020202020204" pitchFamily="34" charset="0"/>
            </a:endParaRPr>
          </a:p>
          <a:p>
            <a:endParaRPr lang="en-US" dirty="0">
              <a:latin typeface="Aptos Display" panose="020B0004020202020204" pitchFamily="34" charset="0"/>
            </a:endParaRPr>
          </a:p>
        </p:txBody>
      </p:sp>
      <p:pic>
        <p:nvPicPr>
          <p:cNvPr id="5" name="Picture 4"/>
          <p:cNvPicPr>
            <a:picLocks noChangeAspect="1"/>
          </p:cNvPicPr>
          <p:nvPr/>
        </p:nvPicPr>
        <p:blipFill>
          <a:blip r:embed="rId2"/>
          <a:stretch>
            <a:fillRect/>
          </a:stretch>
        </p:blipFill>
        <p:spPr>
          <a:xfrm>
            <a:off x="2658082" y="3049379"/>
            <a:ext cx="2165871" cy="3046621"/>
          </a:xfrm>
          <a:prstGeom prst="rect">
            <a:avLst/>
          </a:prstGeom>
        </p:spPr>
      </p:pic>
      <p:sp>
        <p:nvSpPr>
          <p:cNvPr id="6" name="TextBox 5"/>
          <p:cNvSpPr txBox="1"/>
          <p:nvPr/>
        </p:nvSpPr>
        <p:spPr>
          <a:xfrm>
            <a:off x="542334" y="3184634"/>
            <a:ext cx="1444121" cy="369332"/>
          </a:xfrm>
          <a:prstGeom prst="rect">
            <a:avLst/>
          </a:prstGeom>
          <a:noFill/>
        </p:spPr>
        <p:txBody>
          <a:bodyPr wrap="square" rtlCol="0">
            <a:spAutoFit/>
          </a:bodyPr>
          <a:lstStyle/>
          <a:p>
            <a:r>
              <a:rPr lang="en-US" dirty="0">
                <a:solidFill>
                  <a:srgbClr val="92D050"/>
                </a:solidFill>
                <a:latin typeface="Adobe Gothic Std B" panose="020B0800000000000000" pitchFamily="34" charset="-128"/>
                <a:ea typeface="Adobe Gothic Std B" panose="020B0800000000000000" pitchFamily="34" charset="-128"/>
              </a:rPr>
              <a:t>GREEN</a:t>
            </a:r>
          </a:p>
        </p:txBody>
      </p:sp>
      <p:cxnSp>
        <p:nvCxnSpPr>
          <p:cNvPr id="8" name="Straight Arrow Connector 7"/>
          <p:cNvCxnSpPr>
            <a:cxnSpLocks/>
          </p:cNvCxnSpPr>
          <p:nvPr/>
        </p:nvCxnSpPr>
        <p:spPr>
          <a:xfrm>
            <a:off x="1510018" y="3348177"/>
            <a:ext cx="1438059" cy="24668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12442" y="3509823"/>
            <a:ext cx="1583006" cy="60182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22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a:xfrm>
            <a:off x="1143000" y="2057400"/>
            <a:ext cx="10903591" cy="4038600"/>
          </a:xfrm>
        </p:spPr>
        <p:txBody>
          <a:bodyPr>
            <a:normAutofit lnSpcReduction="10000"/>
          </a:bodyPr>
          <a:lstStyle/>
          <a:p>
            <a:r>
              <a:rPr lang="en-US" dirty="0">
                <a:latin typeface="Aptos Display" panose="020B0004020202020204" pitchFamily="34" charset="0"/>
                <a:ea typeface="Adobe Gothic Std B" panose="020B0800000000000000" pitchFamily="34" charset="-128"/>
              </a:rPr>
              <a:t>Click on any section from the Tasks. </a:t>
            </a: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Click on the “Transfer To Pearson” button</a:t>
            </a:r>
          </a:p>
          <a:p>
            <a:r>
              <a:rPr lang="en-US" b="1" u="sng" dirty="0">
                <a:latin typeface="Aptos Display" panose="020B0004020202020204" pitchFamily="34" charset="0"/>
                <a:ea typeface="Adobe Gothic Std B" panose="020B0800000000000000" pitchFamily="34" charset="-128"/>
              </a:rPr>
              <a:t>You only have to do this once, not for each section</a:t>
            </a:r>
            <a:r>
              <a:rPr lang="en-US" dirty="0">
                <a:latin typeface="Aptos Display" panose="020B0004020202020204" pitchFamily="34" charset="0"/>
                <a:ea typeface="Adobe Gothic Std B" panose="020B0800000000000000" pitchFamily="34" charset="-128"/>
              </a:rPr>
              <a:t>! </a:t>
            </a:r>
          </a:p>
          <a:p>
            <a:pPr lvl="1"/>
            <a:endParaRPr lang="en-US" dirty="0">
              <a:latin typeface="Aptos Display" panose="020B0004020202020204" pitchFamily="34" charset="0"/>
              <a:ea typeface="Adobe Gothic Std B" panose="020B0800000000000000" pitchFamily="34" charset="-128"/>
            </a:endParaRPr>
          </a:p>
          <a:p>
            <a:pPr lvl="1"/>
            <a:r>
              <a:rPr lang="en-US" sz="3200" i="1" dirty="0">
                <a:highlight>
                  <a:srgbClr val="FFFF00"/>
                </a:highlight>
                <a:latin typeface="Aptos Display" panose="020B0004020202020204" pitchFamily="34" charset="0"/>
                <a:ea typeface="Adobe Gothic Std B" panose="020B0800000000000000" pitchFamily="34" charset="-128"/>
              </a:rPr>
              <a:t>The submit button will not be an option for you.</a:t>
            </a:r>
          </a:p>
          <a:p>
            <a:pPr lvl="1"/>
            <a:endParaRPr lang="en-US" dirty="0">
              <a:latin typeface="Aptos Display" panose="020B0004020202020204" pitchFamily="34" charset="0"/>
              <a:ea typeface="Adobe Gothic Std B" panose="020B0800000000000000" pitchFamily="34" charset="-128"/>
            </a:endParaRPr>
          </a:p>
          <a:p>
            <a:pPr lvl="1"/>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You must make sure you entered your Authorization Key before submitting your edTPA. This is what was sent to you when your registered on the Pearson website during our writing day. </a:t>
            </a:r>
          </a:p>
          <a:p>
            <a:endParaRPr lang="en-US" dirty="0">
              <a:latin typeface="Aptos Display" panose="020B0004020202020204" pitchFamily="34" charset="0"/>
              <a:ea typeface="Adobe Gothic Std B" panose="020B0800000000000000" pitchFamily="34" charset="-128"/>
            </a:endParaRPr>
          </a:p>
          <a:p>
            <a:endParaRPr lang="en-US" dirty="0">
              <a:latin typeface="Aptos Display" panose="020B0004020202020204" pitchFamily="34" charset="0"/>
              <a:ea typeface="Adobe Gothic Std B" panose="020B0800000000000000" pitchFamily="34" charset="-128"/>
            </a:endParaRPr>
          </a:p>
        </p:txBody>
      </p:sp>
      <p:pic>
        <p:nvPicPr>
          <p:cNvPr id="4" name="Picture 3"/>
          <p:cNvPicPr>
            <a:picLocks noChangeAspect="1"/>
          </p:cNvPicPr>
          <p:nvPr/>
        </p:nvPicPr>
        <p:blipFill>
          <a:blip r:embed="rId2"/>
          <a:stretch>
            <a:fillRect/>
          </a:stretch>
        </p:blipFill>
        <p:spPr>
          <a:xfrm>
            <a:off x="8476856" y="2880063"/>
            <a:ext cx="2667000" cy="542925"/>
          </a:xfrm>
          <a:prstGeom prst="rect">
            <a:avLst/>
          </a:prstGeom>
        </p:spPr>
      </p:pic>
    </p:spTree>
    <p:extLst>
      <p:ext uri="{BB962C8B-B14F-4D97-AF65-F5344CB8AC3E}">
        <p14:creationId xmlns:p14="http://schemas.microsoft.com/office/powerpoint/2010/main" val="251553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Aptos Display" panose="020B0004020202020204" pitchFamily="34" charset="0"/>
                <a:ea typeface="Adobe Gothic Std B" panose="020B0800000000000000" pitchFamily="34" charset="-128"/>
              </a:rPr>
              <a:t>Submitting your edTPA Procedures</a:t>
            </a:r>
          </a:p>
        </p:txBody>
      </p:sp>
      <p:sp>
        <p:nvSpPr>
          <p:cNvPr id="3" name="Content Placeholder 2"/>
          <p:cNvSpPr>
            <a:spLocks noGrp="1"/>
          </p:cNvSpPr>
          <p:nvPr>
            <p:ph idx="1"/>
          </p:nvPr>
        </p:nvSpPr>
        <p:spPr/>
        <p:txBody>
          <a:bodyPr>
            <a:normAutofit/>
          </a:bodyPr>
          <a:lstStyle/>
          <a:p>
            <a:r>
              <a:rPr lang="en-US" dirty="0">
                <a:latin typeface="Aptos Display" panose="020B0004020202020204" pitchFamily="34" charset="0"/>
                <a:ea typeface="Adobe Gothic Std B" panose="020B0800000000000000" pitchFamily="34" charset="-128"/>
              </a:rPr>
              <a:t>Once the submission process starts, it can take anywhere from a few hours to 48 hours for your transfer to be completed. </a:t>
            </a: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You will receive an email from Pearson when your transfer process is complete (Check your junk folder) (you can always log in and check as well)</a:t>
            </a:r>
          </a:p>
          <a:p>
            <a:endParaRPr lang="en-US" dirty="0">
              <a:latin typeface="Aptos Display" panose="020B0004020202020204" pitchFamily="34" charset="0"/>
              <a:ea typeface="Adobe Gothic Std B" panose="020B0800000000000000" pitchFamily="34" charset="-128"/>
            </a:endParaRPr>
          </a:p>
          <a:p>
            <a:r>
              <a:rPr lang="en-US" dirty="0">
                <a:latin typeface="Aptos Display" panose="020B0004020202020204" pitchFamily="34" charset="0"/>
                <a:ea typeface="Adobe Gothic Std B" panose="020B0800000000000000" pitchFamily="34" charset="-128"/>
              </a:rPr>
              <a:t>Once you receive this email, you need to log on to Pearson to complete the process. </a:t>
            </a:r>
          </a:p>
          <a:p>
            <a:endParaRPr lang="en-US" dirty="0">
              <a:latin typeface="Aptos Display" panose="020B0004020202020204" pitchFamily="34" charset="0"/>
              <a:ea typeface="Adobe Gothic Std B" panose="020B0800000000000000" pitchFamily="34" charset="-128"/>
            </a:endParaRPr>
          </a:p>
          <a:p>
            <a:endParaRPr lang="en-US" dirty="0">
              <a:latin typeface="Aptos Display" panose="020B0004020202020204" pitchFamily="34" charset="0"/>
              <a:ea typeface="Adobe Gothic Std B" panose="020B0800000000000000" pitchFamily="34" charset="-128"/>
            </a:endParaRPr>
          </a:p>
        </p:txBody>
      </p:sp>
    </p:spTree>
    <p:extLst>
      <p:ext uri="{BB962C8B-B14F-4D97-AF65-F5344CB8AC3E}">
        <p14:creationId xmlns:p14="http://schemas.microsoft.com/office/powerpoint/2010/main" val="370264970"/>
      </p:ext>
    </p:extLst>
  </p:cSld>
  <p:clrMapOvr>
    <a:masterClrMapping/>
  </p:clrMapOvr>
</p:sld>
</file>

<file path=ppt/theme/theme1.xml><?xml version="1.0" encoding="utf-8"?>
<a:theme xmlns:a="http://schemas.openxmlformats.org/drawingml/2006/main" name="Basis">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238</TotalTime>
  <Words>771</Words>
  <Application>Microsoft Office PowerPoint</Application>
  <PresentationFormat>Widescreen</PresentationFormat>
  <Paragraphs>102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Adobe Gothic Std B</vt:lpstr>
      <vt:lpstr>Aptos Display</vt:lpstr>
      <vt:lpstr>Arial</vt:lpstr>
      <vt:lpstr>Corbel</vt:lpstr>
      <vt:lpstr>Basis</vt:lpstr>
      <vt:lpstr>edTPA – TASK 3 – Transferring your Portfolio for scoring</vt:lpstr>
      <vt:lpstr>Video Clips</vt:lpstr>
      <vt:lpstr>Video Clips</vt:lpstr>
      <vt:lpstr>Video Support – Compressing your video files </vt:lpstr>
      <vt:lpstr>Deadlines</vt:lpstr>
      <vt:lpstr>Submitting your edTPA Procedures</vt:lpstr>
      <vt:lpstr>Submitting your edTPA Procedures</vt:lpstr>
      <vt:lpstr>Submitting your edTPA Procedures</vt:lpstr>
      <vt:lpstr>Submitting your edTPA Procedures</vt:lpstr>
      <vt:lpstr>Submitting your edTPA Procedures</vt:lpstr>
      <vt:lpstr>Submitting your edTPA Procedures</vt:lpstr>
      <vt:lpstr>Submitting your edTPA Procedures</vt:lpstr>
      <vt:lpstr>Submitting your edTPA Procedures</vt:lpstr>
      <vt:lpstr>Submitting your edTPA Procedures</vt:lpstr>
      <vt:lpstr>Submitting your edTPA Procedures</vt:lpstr>
      <vt:lpstr>Submitting your edTPA Procedures</vt:lpstr>
      <vt:lpstr>Task 3: Reminders</vt:lpstr>
      <vt:lpstr>Task 3: Reminders</vt:lpstr>
      <vt:lpstr>When will I receive my scores? </vt:lpstr>
      <vt:lpstr>Deadlines</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edTPA – TASK 3 – Transferring your Portfolio for scoring</dc:title>
  <dc:creator>Kerschen,Keith</dc:creator>
  <cp:lastModifiedBy>Kerschen,Keith</cp:lastModifiedBy>
  <cp:revision>6</cp:revision>
  <dcterms:created xsi:type="dcterms:W3CDTF">2020-09-23T20:34:21Z</dcterms:created>
  <dcterms:modified xsi:type="dcterms:W3CDTF">2024-02-19T19:05:27Z</dcterms:modified>
</cp:coreProperties>
</file>