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9" r:id="rId3"/>
    <p:sldId id="349" r:id="rId4"/>
    <p:sldId id="347" r:id="rId5"/>
    <p:sldId id="280" r:id="rId6"/>
    <p:sldId id="281" r:id="rId7"/>
    <p:sldId id="267" r:id="rId8"/>
    <p:sldId id="282" r:id="rId9"/>
    <p:sldId id="332" r:id="rId10"/>
    <p:sldId id="333" r:id="rId11"/>
    <p:sldId id="334"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39" r:id="rId32"/>
    <p:sldId id="302" r:id="rId33"/>
    <p:sldId id="303" r:id="rId34"/>
    <p:sldId id="304" r:id="rId35"/>
    <p:sldId id="305" r:id="rId36"/>
    <p:sldId id="306" r:id="rId37"/>
    <p:sldId id="307" r:id="rId38"/>
    <p:sldId id="308" r:id="rId39"/>
    <p:sldId id="318" r:id="rId40"/>
    <p:sldId id="309" r:id="rId41"/>
    <p:sldId id="310" r:id="rId42"/>
    <p:sldId id="311" r:id="rId43"/>
    <p:sldId id="325" r:id="rId44"/>
    <p:sldId id="326" r:id="rId45"/>
    <p:sldId id="322" r:id="rId46"/>
    <p:sldId id="319" r:id="rId47"/>
    <p:sldId id="320" r:id="rId48"/>
    <p:sldId id="340" r:id="rId49"/>
    <p:sldId id="341" r:id="rId50"/>
    <p:sldId id="342" r:id="rId51"/>
    <p:sldId id="343" r:id="rId52"/>
    <p:sldId id="344" r:id="rId53"/>
    <p:sldId id="321" r:id="rId54"/>
    <p:sldId id="312" r:id="rId55"/>
    <p:sldId id="314" r:id="rId56"/>
    <p:sldId id="315" r:id="rId57"/>
    <p:sldId id="316" r:id="rId58"/>
    <p:sldId id="324" r:id="rId59"/>
    <p:sldId id="327" r:id="rId60"/>
    <p:sldId id="328" r:id="rId61"/>
    <p:sldId id="336" r:id="rId62"/>
    <p:sldId id="338" r:id="rId63"/>
    <p:sldId id="350" r:id="rId64"/>
    <p:sldId id="329" r:id="rId65"/>
    <p:sldId id="335" r:id="rId66"/>
    <p:sldId id="351" r:id="rId67"/>
    <p:sldId id="352" r:id="rId68"/>
    <p:sldId id="330" r:id="rId69"/>
    <p:sldId id="337" r:id="rId70"/>
    <p:sldId id="313" r:id="rId71"/>
    <p:sldId id="317"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schen,Keith" initials="K" lastIdx="0" clrIdx="0">
    <p:extLst>
      <p:ext uri="{19B8F6BF-5375-455C-9EA6-DF929625EA0E}">
        <p15:presenceInfo xmlns:p15="http://schemas.microsoft.com/office/powerpoint/2012/main" userId="Kerschen,Ke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FC1654-A0DF-4B18-9C95-1886A85E93CF}" v="9" dt="2024-02-05T16:25:03.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schen,Keith" userId="2b35b562-c5da-406e-a09e-8890f33e1e21" providerId="ADAL" clId="{0CF750AC-5185-47E6-B824-1E61F5EB05CD}"/>
    <pc:docChg chg="custSel addSld delSld modSld sldOrd">
      <pc:chgData name="Kerschen,Keith" userId="2b35b562-c5da-406e-a09e-8890f33e1e21" providerId="ADAL" clId="{0CF750AC-5185-47E6-B824-1E61F5EB05CD}" dt="2023-02-13T03:28:23.405" v="876" actId="20577"/>
      <pc:docMkLst>
        <pc:docMk/>
      </pc:docMkLst>
      <pc:sldChg chg="modSp mod">
        <pc:chgData name="Kerschen,Keith" userId="2b35b562-c5da-406e-a09e-8890f33e1e21" providerId="ADAL" clId="{0CF750AC-5185-47E6-B824-1E61F5EB05CD}" dt="2023-02-01T16:02:30.952" v="40" actId="20577"/>
        <pc:sldMkLst>
          <pc:docMk/>
          <pc:sldMk cId="1434885682" sldId="256"/>
        </pc:sldMkLst>
        <pc:spChg chg="mod">
          <ac:chgData name="Kerschen,Keith" userId="2b35b562-c5da-406e-a09e-8890f33e1e21" providerId="ADAL" clId="{0CF750AC-5185-47E6-B824-1E61F5EB05CD}" dt="2023-02-01T16:02:30.952" v="40" actId="20577"/>
          <ac:spMkLst>
            <pc:docMk/>
            <pc:sldMk cId="1434885682" sldId="256"/>
            <ac:spMk id="3" creationId="{00000000-0000-0000-0000-000000000000}"/>
          </ac:spMkLst>
        </pc:spChg>
      </pc:sldChg>
      <pc:sldChg chg="modSp mod">
        <pc:chgData name="Kerschen,Keith" userId="2b35b562-c5da-406e-a09e-8890f33e1e21" providerId="ADAL" clId="{0CF750AC-5185-47E6-B824-1E61F5EB05CD}" dt="2023-02-01T16:13:57.132" v="327" actId="13926"/>
        <pc:sldMkLst>
          <pc:docMk/>
          <pc:sldMk cId="398901456" sldId="267"/>
        </pc:sldMkLst>
        <pc:spChg chg="mod">
          <ac:chgData name="Kerschen,Keith" userId="2b35b562-c5da-406e-a09e-8890f33e1e21" providerId="ADAL" clId="{0CF750AC-5185-47E6-B824-1E61F5EB05CD}" dt="2023-02-01T16:13:57.132" v="327" actId="13926"/>
          <ac:spMkLst>
            <pc:docMk/>
            <pc:sldMk cId="398901456" sldId="267"/>
            <ac:spMk id="3" creationId="{00000000-0000-0000-0000-000000000000}"/>
          </ac:spMkLst>
        </pc:spChg>
      </pc:sldChg>
      <pc:sldChg chg="addSp delSp modSp mod">
        <pc:chgData name="Kerschen,Keith" userId="2b35b562-c5da-406e-a09e-8890f33e1e21" providerId="ADAL" clId="{0CF750AC-5185-47E6-B824-1E61F5EB05CD}" dt="2023-02-01T16:13:34.057" v="326" actId="1038"/>
        <pc:sldMkLst>
          <pc:docMk/>
          <pc:sldMk cId="2464112288" sldId="280"/>
        </pc:sldMkLst>
        <pc:picChg chg="add mod">
          <ac:chgData name="Kerschen,Keith" userId="2b35b562-c5da-406e-a09e-8890f33e1e21" providerId="ADAL" clId="{0CF750AC-5185-47E6-B824-1E61F5EB05CD}" dt="2023-02-01T16:13:34.057" v="326" actId="1038"/>
          <ac:picMkLst>
            <pc:docMk/>
            <pc:sldMk cId="2464112288" sldId="280"/>
            <ac:picMk id="4" creationId="{AE0258D7-6166-4422-550A-AB3203824152}"/>
          </ac:picMkLst>
        </pc:picChg>
        <pc:picChg chg="add mod">
          <ac:chgData name="Kerschen,Keith" userId="2b35b562-c5da-406e-a09e-8890f33e1e21" providerId="ADAL" clId="{0CF750AC-5185-47E6-B824-1E61F5EB05CD}" dt="2023-02-01T16:13:21.953" v="323" actId="1037"/>
          <ac:picMkLst>
            <pc:docMk/>
            <pc:sldMk cId="2464112288" sldId="280"/>
            <ac:picMk id="7" creationId="{035015C1-7CCB-BE23-1302-931FBE5A92A7}"/>
          </ac:picMkLst>
        </pc:picChg>
        <pc:picChg chg="del">
          <ac:chgData name="Kerschen,Keith" userId="2b35b562-c5da-406e-a09e-8890f33e1e21" providerId="ADAL" clId="{0CF750AC-5185-47E6-B824-1E61F5EB05CD}" dt="2023-02-01T16:11:29.068" v="312" actId="478"/>
          <ac:picMkLst>
            <pc:docMk/>
            <pc:sldMk cId="2464112288" sldId="280"/>
            <ac:picMk id="8" creationId="{FC18F2DC-AA49-E88B-6F04-ED5A3DB71809}"/>
          </ac:picMkLst>
        </pc:picChg>
      </pc:sldChg>
      <pc:sldChg chg="modSp mod">
        <pc:chgData name="Kerschen,Keith" userId="2b35b562-c5da-406e-a09e-8890f33e1e21" providerId="ADAL" clId="{0CF750AC-5185-47E6-B824-1E61F5EB05CD}" dt="2023-02-01T16:20:23.077" v="351" actId="20577"/>
        <pc:sldMkLst>
          <pc:docMk/>
          <pc:sldMk cId="54497801" sldId="309"/>
        </pc:sldMkLst>
        <pc:spChg chg="mod">
          <ac:chgData name="Kerschen,Keith" userId="2b35b562-c5da-406e-a09e-8890f33e1e21" providerId="ADAL" clId="{0CF750AC-5185-47E6-B824-1E61F5EB05CD}" dt="2023-02-01T16:20:23.077" v="351" actId="20577"/>
          <ac:spMkLst>
            <pc:docMk/>
            <pc:sldMk cId="54497801" sldId="309"/>
            <ac:spMk id="4" creationId="{00000000-0000-0000-0000-000000000000}"/>
          </ac:spMkLst>
        </pc:spChg>
      </pc:sldChg>
      <pc:sldChg chg="modSp mod">
        <pc:chgData name="Kerschen,Keith" userId="2b35b562-c5da-406e-a09e-8890f33e1e21" providerId="ADAL" clId="{0CF750AC-5185-47E6-B824-1E61F5EB05CD}" dt="2023-02-01T16:23:38.455" v="413" actId="1076"/>
        <pc:sldMkLst>
          <pc:docMk/>
          <pc:sldMk cId="2178519974" sldId="310"/>
        </pc:sldMkLst>
        <pc:spChg chg="mod">
          <ac:chgData name="Kerschen,Keith" userId="2b35b562-c5da-406e-a09e-8890f33e1e21" providerId="ADAL" clId="{0CF750AC-5185-47E6-B824-1E61F5EB05CD}" dt="2023-02-01T16:21:24.125" v="352" actId="2711"/>
          <ac:spMkLst>
            <pc:docMk/>
            <pc:sldMk cId="2178519974" sldId="310"/>
            <ac:spMk id="2" creationId="{00000000-0000-0000-0000-000000000000}"/>
          </ac:spMkLst>
        </pc:spChg>
        <pc:spChg chg="mod">
          <ac:chgData name="Kerschen,Keith" userId="2b35b562-c5da-406e-a09e-8890f33e1e21" providerId="ADAL" clId="{0CF750AC-5185-47E6-B824-1E61F5EB05CD}" dt="2023-02-01T16:23:38.455" v="413" actId="1076"/>
          <ac:spMkLst>
            <pc:docMk/>
            <pc:sldMk cId="2178519974" sldId="310"/>
            <ac:spMk id="3" creationId="{00000000-0000-0000-0000-000000000000}"/>
          </ac:spMkLst>
        </pc:spChg>
      </pc:sldChg>
      <pc:sldChg chg="modSp mod">
        <pc:chgData name="Kerschen,Keith" userId="2b35b562-c5da-406e-a09e-8890f33e1e21" providerId="ADAL" clId="{0CF750AC-5185-47E6-B824-1E61F5EB05CD}" dt="2023-02-01T16:24:30.689" v="452" actId="13926"/>
        <pc:sldMkLst>
          <pc:docMk/>
          <pc:sldMk cId="1330767199" sldId="311"/>
        </pc:sldMkLst>
        <pc:spChg chg="mod">
          <ac:chgData name="Kerschen,Keith" userId="2b35b562-c5da-406e-a09e-8890f33e1e21" providerId="ADAL" clId="{0CF750AC-5185-47E6-B824-1E61F5EB05CD}" dt="2023-02-01T16:23:51.645" v="414" actId="2711"/>
          <ac:spMkLst>
            <pc:docMk/>
            <pc:sldMk cId="1330767199" sldId="311"/>
            <ac:spMk id="2" creationId="{00000000-0000-0000-0000-000000000000}"/>
          </ac:spMkLst>
        </pc:spChg>
        <pc:spChg chg="mod">
          <ac:chgData name="Kerschen,Keith" userId="2b35b562-c5da-406e-a09e-8890f33e1e21" providerId="ADAL" clId="{0CF750AC-5185-47E6-B824-1E61F5EB05CD}" dt="2023-02-01T16:24:30.689" v="452" actId="13926"/>
          <ac:spMkLst>
            <pc:docMk/>
            <pc:sldMk cId="1330767199" sldId="311"/>
            <ac:spMk id="3" creationId="{00000000-0000-0000-0000-000000000000}"/>
          </ac:spMkLst>
        </pc:spChg>
      </pc:sldChg>
      <pc:sldChg chg="modSp mod">
        <pc:chgData name="Kerschen,Keith" userId="2b35b562-c5da-406e-a09e-8890f33e1e21" providerId="ADAL" clId="{0CF750AC-5185-47E6-B824-1E61F5EB05CD}" dt="2023-02-01T16:27:32.362" v="500" actId="14100"/>
        <pc:sldMkLst>
          <pc:docMk/>
          <pc:sldMk cId="1469237705" sldId="317"/>
        </pc:sldMkLst>
        <pc:spChg chg="mod">
          <ac:chgData name="Kerschen,Keith" userId="2b35b562-c5da-406e-a09e-8890f33e1e21" providerId="ADAL" clId="{0CF750AC-5185-47E6-B824-1E61F5EB05CD}" dt="2023-02-01T16:27:28.127" v="499" actId="2711"/>
          <ac:spMkLst>
            <pc:docMk/>
            <pc:sldMk cId="1469237705" sldId="317"/>
            <ac:spMk id="2" creationId="{00000000-0000-0000-0000-000000000000}"/>
          </ac:spMkLst>
        </pc:spChg>
        <pc:spChg chg="mod">
          <ac:chgData name="Kerschen,Keith" userId="2b35b562-c5da-406e-a09e-8890f33e1e21" providerId="ADAL" clId="{0CF750AC-5185-47E6-B824-1E61F5EB05CD}" dt="2023-02-01T16:27:24.426" v="498" actId="27636"/>
          <ac:spMkLst>
            <pc:docMk/>
            <pc:sldMk cId="1469237705" sldId="317"/>
            <ac:spMk id="3" creationId="{00000000-0000-0000-0000-000000000000}"/>
          </ac:spMkLst>
        </pc:spChg>
        <pc:picChg chg="mod">
          <ac:chgData name="Kerschen,Keith" userId="2b35b562-c5da-406e-a09e-8890f33e1e21" providerId="ADAL" clId="{0CF750AC-5185-47E6-B824-1E61F5EB05CD}" dt="2023-02-01T16:27:32.362" v="500" actId="14100"/>
          <ac:picMkLst>
            <pc:docMk/>
            <pc:sldMk cId="1469237705" sldId="317"/>
            <ac:picMk id="1026" creationId="{00000000-0000-0000-0000-000000000000}"/>
          </ac:picMkLst>
        </pc:picChg>
      </pc:sldChg>
      <pc:sldChg chg="ord">
        <pc:chgData name="Kerschen,Keith" userId="2b35b562-c5da-406e-a09e-8890f33e1e21" providerId="ADAL" clId="{0CF750AC-5185-47E6-B824-1E61F5EB05CD}" dt="2023-02-01T16:25:30.385" v="454"/>
        <pc:sldMkLst>
          <pc:docMk/>
          <pc:sldMk cId="411668013" sldId="321"/>
        </pc:sldMkLst>
      </pc:sldChg>
      <pc:sldChg chg="modSp mod ord">
        <pc:chgData name="Kerschen,Keith" userId="2b35b562-c5da-406e-a09e-8890f33e1e21" providerId="ADAL" clId="{0CF750AC-5185-47E6-B824-1E61F5EB05CD}" dt="2023-02-01T16:25:54.703" v="458" actId="2711"/>
        <pc:sldMkLst>
          <pc:docMk/>
          <pc:sldMk cId="1343837334" sldId="322"/>
        </pc:sldMkLst>
        <pc:spChg chg="mod">
          <ac:chgData name="Kerschen,Keith" userId="2b35b562-c5da-406e-a09e-8890f33e1e21" providerId="ADAL" clId="{0CF750AC-5185-47E6-B824-1E61F5EB05CD}" dt="2023-02-01T16:25:51.743" v="457" actId="2711"/>
          <ac:spMkLst>
            <pc:docMk/>
            <pc:sldMk cId="1343837334" sldId="322"/>
            <ac:spMk id="2" creationId="{00000000-0000-0000-0000-000000000000}"/>
          </ac:spMkLst>
        </pc:spChg>
        <pc:spChg chg="mod">
          <ac:chgData name="Kerschen,Keith" userId="2b35b562-c5da-406e-a09e-8890f33e1e21" providerId="ADAL" clId="{0CF750AC-5185-47E6-B824-1E61F5EB05CD}" dt="2023-02-01T16:25:54.703" v="458" actId="2711"/>
          <ac:spMkLst>
            <pc:docMk/>
            <pc:sldMk cId="1343837334" sldId="322"/>
            <ac:spMk id="3" creationId="{00000000-0000-0000-0000-000000000000}"/>
          </ac:spMkLst>
        </pc:spChg>
      </pc:sldChg>
      <pc:sldChg chg="modSp mod">
        <pc:chgData name="Kerschen,Keith" userId="2b35b562-c5da-406e-a09e-8890f33e1e21" providerId="ADAL" clId="{0CF750AC-5185-47E6-B824-1E61F5EB05CD}" dt="2023-02-01T16:26:26.604" v="459" actId="13926"/>
        <pc:sldMkLst>
          <pc:docMk/>
          <pc:sldMk cId="3925739275" sldId="324"/>
        </pc:sldMkLst>
        <pc:spChg chg="mod">
          <ac:chgData name="Kerschen,Keith" userId="2b35b562-c5da-406e-a09e-8890f33e1e21" providerId="ADAL" clId="{0CF750AC-5185-47E6-B824-1E61F5EB05CD}" dt="2023-02-01T16:26:26.604" v="459" actId="13926"/>
          <ac:spMkLst>
            <pc:docMk/>
            <pc:sldMk cId="3925739275" sldId="324"/>
            <ac:spMk id="3" creationId="{00000000-0000-0000-0000-000000000000}"/>
          </ac:spMkLst>
        </pc:spChg>
      </pc:sldChg>
      <pc:sldChg chg="modSp mod">
        <pc:chgData name="Kerschen,Keith" userId="2b35b562-c5da-406e-a09e-8890f33e1e21" providerId="ADAL" clId="{0CF750AC-5185-47E6-B824-1E61F5EB05CD}" dt="2023-02-01T16:14:10.215" v="328" actId="13926"/>
        <pc:sldMkLst>
          <pc:docMk/>
          <pc:sldMk cId="1160685686" sldId="332"/>
        </pc:sldMkLst>
        <pc:spChg chg="mod">
          <ac:chgData name="Kerschen,Keith" userId="2b35b562-c5da-406e-a09e-8890f33e1e21" providerId="ADAL" clId="{0CF750AC-5185-47E6-B824-1E61F5EB05CD}" dt="2023-02-01T16:14:10.215" v="328" actId="13926"/>
          <ac:spMkLst>
            <pc:docMk/>
            <pc:sldMk cId="1160685686" sldId="332"/>
            <ac:spMk id="3" creationId="{226C7268-91FD-4D38-87FD-89A5AF4476C3}"/>
          </ac:spMkLst>
        </pc:spChg>
      </pc:sldChg>
      <pc:sldChg chg="del">
        <pc:chgData name="Kerschen,Keith" userId="2b35b562-c5da-406e-a09e-8890f33e1e21" providerId="ADAL" clId="{0CF750AC-5185-47E6-B824-1E61F5EB05CD}" dt="2023-02-01T16:02:36.637" v="41" actId="47"/>
        <pc:sldMkLst>
          <pc:docMk/>
          <pc:sldMk cId="2318156885" sldId="345"/>
        </pc:sldMkLst>
      </pc:sldChg>
      <pc:sldChg chg="modSp mod">
        <pc:chgData name="Kerschen,Keith" userId="2b35b562-c5da-406e-a09e-8890f33e1e21" providerId="ADAL" clId="{0CF750AC-5185-47E6-B824-1E61F5EB05CD}" dt="2023-02-13T03:28:23.405" v="876" actId="20577"/>
        <pc:sldMkLst>
          <pc:docMk/>
          <pc:sldMk cId="2658682253" sldId="346"/>
        </pc:sldMkLst>
        <pc:spChg chg="mod">
          <ac:chgData name="Kerschen,Keith" userId="2b35b562-c5da-406e-a09e-8890f33e1e21" providerId="ADAL" clId="{0CF750AC-5185-47E6-B824-1E61F5EB05CD}" dt="2023-02-13T03:28:23.405" v="876" actId="20577"/>
          <ac:spMkLst>
            <pc:docMk/>
            <pc:sldMk cId="2658682253" sldId="346"/>
            <ac:spMk id="3" creationId="{BAAB60E2-D1A6-3215-9220-7D19112455F0}"/>
          </ac:spMkLst>
        </pc:spChg>
      </pc:sldChg>
      <pc:sldChg chg="delSp modSp add mod">
        <pc:chgData name="Kerschen,Keith" userId="2b35b562-c5da-406e-a09e-8890f33e1e21" providerId="ADAL" clId="{0CF750AC-5185-47E6-B824-1E61F5EB05CD}" dt="2023-02-04T15:35:34.323" v="794" actId="14100"/>
        <pc:sldMkLst>
          <pc:docMk/>
          <pc:sldMk cId="2023563813" sldId="347"/>
        </pc:sldMkLst>
        <pc:spChg chg="mod">
          <ac:chgData name="Kerschen,Keith" userId="2b35b562-c5da-406e-a09e-8890f33e1e21" providerId="ADAL" clId="{0CF750AC-5185-47E6-B824-1E61F5EB05CD}" dt="2023-02-04T15:35:34.323" v="794" actId="14100"/>
          <ac:spMkLst>
            <pc:docMk/>
            <pc:sldMk cId="2023563813" sldId="347"/>
            <ac:spMk id="3" creationId="{A82BD062-C9A9-3D9C-A863-0D6C558B25AE}"/>
          </ac:spMkLst>
        </pc:spChg>
        <pc:picChg chg="del">
          <ac:chgData name="Kerschen,Keith" userId="2b35b562-c5da-406e-a09e-8890f33e1e21" providerId="ADAL" clId="{0CF750AC-5185-47E6-B824-1E61F5EB05CD}" dt="2023-02-04T15:32:07.065" v="502" actId="478"/>
          <ac:picMkLst>
            <pc:docMk/>
            <pc:sldMk cId="2023563813" sldId="347"/>
            <ac:picMk id="4" creationId="{00000000-0000-0000-0000-000000000000}"/>
          </ac:picMkLst>
        </pc:picChg>
        <pc:picChg chg="del">
          <ac:chgData name="Kerschen,Keith" userId="2b35b562-c5da-406e-a09e-8890f33e1e21" providerId="ADAL" clId="{0CF750AC-5185-47E6-B824-1E61F5EB05CD}" dt="2023-02-04T15:32:08.317" v="503" actId="478"/>
          <ac:picMkLst>
            <pc:docMk/>
            <pc:sldMk cId="2023563813" sldId="347"/>
            <ac:picMk id="3074" creationId="{00000000-0000-0000-0000-000000000000}"/>
          </ac:picMkLst>
        </pc:picChg>
      </pc:sldChg>
    </pc:docChg>
  </pc:docChgLst>
  <pc:docChgLst>
    <pc:chgData name="Kerschen,Keith" userId="2b35b562-c5da-406e-a09e-8890f33e1e21" providerId="ADAL" clId="{BB8CED7A-EA9F-4D81-AAA8-524820AE61E0}"/>
    <pc:docChg chg="custSel modSld">
      <pc:chgData name="Kerschen,Keith" userId="2b35b562-c5da-406e-a09e-8890f33e1e21" providerId="ADAL" clId="{BB8CED7A-EA9F-4D81-AAA8-524820AE61E0}" dt="2021-10-07T16:20:34.059" v="298" actId="27636"/>
      <pc:docMkLst>
        <pc:docMk/>
      </pc:docMkLst>
      <pc:sldChg chg="modSp mod">
        <pc:chgData name="Kerschen,Keith" userId="2b35b562-c5da-406e-a09e-8890f33e1e21" providerId="ADAL" clId="{BB8CED7A-EA9F-4D81-AAA8-524820AE61E0}" dt="2021-10-07T16:20:34.059" v="298" actId="27636"/>
        <pc:sldMkLst>
          <pc:docMk/>
          <pc:sldMk cId="3925739275" sldId="324"/>
        </pc:sldMkLst>
        <pc:spChg chg="mod">
          <ac:chgData name="Kerschen,Keith" userId="2b35b562-c5da-406e-a09e-8890f33e1e21" providerId="ADAL" clId="{BB8CED7A-EA9F-4D81-AAA8-524820AE61E0}" dt="2021-10-07T16:20:34.059" v="298" actId="27636"/>
          <ac:spMkLst>
            <pc:docMk/>
            <pc:sldMk cId="3925739275" sldId="324"/>
            <ac:spMk id="3" creationId="{00000000-0000-0000-0000-000000000000}"/>
          </ac:spMkLst>
        </pc:spChg>
      </pc:sldChg>
    </pc:docChg>
  </pc:docChgLst>
  <pc:docChgLst>
    <pc:chgData name="Kerschen,Keith" userId="2b35b562-c5da-406e-a09e-8890f33e1e21" providerId="ADAL" clId="{A4FC1654-A0DF-4B18-9C95-1886A85E93CF}"/>
    <pc:docChg chg="undo custSel addSld delSld modSld sldOrd">
      <pc:chgData name="Kerschen,Keith" userId="2b35b562-c5da-406e-a09e-8890f33e1e21" providerId="ADAL" clId="{A4FC1654-A0DF-4B18-9C95-1886A85E93CF}" dt="2024-02-05T16:31:31.564" v="556" actId="20577"/>
      <pc:docMkLst>
        <pc:docMk/>
      </pc:docMkLst>
      <pc:sldChg chg="modSp mod">
        <pc:chgData name="Kerschen,Keith" userId="2b35b562-c5da-406e-a09e-8890f33e1e21" providerId="ADAL" clId="{A4FC1654-A0DF-4B18-9C95-1886A85E93CF}" dt="2024-02-05T16:01:32.471" v="57" actId="20577"/>
        <pc:sldMkLst>
          <pc:docMk/>
          <pc:sldMk cId="1434885682" sldId="256"/>
        </pc:sldMkLst>
        <pc:spChg chg="mod">
          <ac:chgData name="Kerschen,Keith" userId="2b35b562-c5da-406e-a09e-8890f33e1e21" providerId="ADAL" clId="{A4FC1654-A0DF-4B18-9C95-1886A85E93CF}" dt="2024-02-05T16:01:32.471" v="57" actId="20577"/>
          <ac:spMkLst>
            <pc:docMk/>
            <pc:sldMk cId="1434885682" sldId="256"/>
            <ac:spMk id="3" creationId="{00000000-0000-0000-0000-000000000000}"/>
          </ac:spMkLst>
        </pc:spChg>
      </pc:sldChg>
      <pc:sldChg chg="modSp mod">
        <pc:chgData name="Kerschen,Keith" userId="2b35b562-c5da-406e-a09e-8890f33e1e21" providerId="ADAL" clId="{A4FC1654-A0DF-4B18-9C95-1886A85E93CF}" dt="2024-02-05T16:07:49.538" v="115" actId="2711"/>
        <pc:sldMkLst>
          <pc:docMk/>
          <pc:sldMk cId="398901456" sldId="267"/>
        </pc:sldMkLst>
        <pc:spChg chg="mod">
          <ac:chgData name="Kerschen,Keith" userId="2b35b562-c5da-406e-a09e-8890f33e1e21" providerId="ADAL" clId="{A4FC1654-A0DF-4B18-9C95-1886A85E93CF}" dt="2024-02-05T16:07:49.538" v="115" actId="2711"/>
          <ac:spMkLst>
            <pc:docMk/>
            <pc:sldMk cId="398901456" sldId="267"/>
            <ac:spMk id="2" creationId="{00000000-0000-0000-0000-000000000000}"/>
          </ac:spMkLst>
        </pc:spChg>
        <pc:spChg chg="mod">
          <ac:chgData name="Kerschen,Keith" userId="2b35b562-c5da-406e-a09e-8890f33e1e21" providerId="ADAL" clId="{A4FC1654-A0DF-4B18-9C95-1886A85E93CF}" dt="2024-02-05T16:07:49.538" v="115" actId="2711"/>
          <ac:spMkLst>
            <pc:docMk/>
            <pc:sldMk cId="398901456" sldId="267"/>
            <ac:spMk id="3" creationId="{00000000-0000-0000-0000-000000000000}"/>
          </ac:spMkLst>
        </pc:spChg>
      </pc:sldChg>
      <pc:sldChg chg="addSp delSp modSp mod">
        <pc:chgData name="Kerschen,Keith" userId="2b35b562-c5da-406e-a09e-8890f33e1e21" providerId="ADAL" clId="{A4FC1654-A0DF-4B18-9C95-1886A85E93CF}" dt="2024-02-05T16:05:53.788" v="105" actId="1076"/>
        <pc:sldMkLst>
          <pc:docMk/>
          <pc:sldMk cId="837412694" sldId="279"/>
        </pc:sldMkLst>
        <pc:spChg chg="mod">
          <ac:chgData name="Kerschen,Keith" userId="2b35b562-c5da-406e-a09e-8890f33e1e21" providerId="ADAL" clId="{A4FC1654-A0DF-4B18-9C95-1886A85E93CF}" dt="2024-02-05T16:05:23.829" v="101" actId="1076"/>
          <ac:spMkLst>
            <pc:docMk/>
            <pc:sldMk cId="837412694" sldId="279"/>
            <ac:spMk id="2" creationId="{00000000-0000-0000-0000-000000000000}"/>
          </ac:spMkLst>
        </pc:spChg>
        <pc:spChg chg="del">
          <ac:chgData name="Kerschen,Keith" userId="2b35b562-c5da-406e-a09e-8890f33e1e21" providerId="ADAL" clId="{A4FC1654-A0DF-4B18-9C95-1886A85E93CF}" dt="2024-02-05T16:02:33.369" v="60" actId="478"/>
          <ac:spMkLst>
            <pc:docMk/>
            <pc:sldMk cId="837412694" sldId="279"/>
            <ac:spMk id="3" creationId="{A82BD062-C9A9-3D9C-A863-0D6C558B25AE}"/>
          </ac:spMkLst>
        </pc:spChg>
        <pc:picChg chg="del">
          <ac:chgData name="Kerschen,Keith" userId="2b35b562-c5da-406e-a09e-8890f33e1e21" providerId="ADAL" clId="{A4FC1654-A0DF-4B18-9C95-1886A85E93CF}" dt="2024-02-05T16:02:41.125" v="77" actId="478"/>
          <ac:picMkLst>
            <pc:docMk/>
            <pc:sldMk cId="837412694" sldId="279"/>
            <ac:picMk id="4" creationId="{00000000-0000-0000-0000-000000000000}"/>
          </ac:picMkLst>
        </pc:picChg>
        <pc:picChg chg="add mod">
          <ac:chgData name="Kerschen,Keith" userId="2b35b562-c5da-406e-a09e-8890f33e1e21" providerId="ADAL" clId="{A4FC1654-A0DF-4B18-9C95-1886A85E93CF}" dt="2024-02-05T16:05:53.788" v="105" actId="1076"/>
          <ac:picMkLst>
            <pc:docMk/>
            <pc:sldMk cId="837412694" sldId="279"/>
            <ac:picMk id="1026" creationId="{BA67B108-0501-DCD8-3F44-D399223FB3A0}"/>
          </ac:picMkLst>
        </pc:picChg>
        <pc:picChg chg="del">
          <ac:chgData name="Kerschen,Keith" userId="2b35b562-c5da-406e-a09e-8890f33e1e21" providerId="ADAL" clId="{A4FC1654-A0DF-4B18-9C95-1886A85E93CF}" dt="2024-02-05T16:02:31.595" v="59" actId="478"/>
          <ac:picMkLst>
            <pc:docMk/>
            <pc:sldMk cId="837412694" sldId="279"/>
            <ac:picMk id="3074" creationId="{00000000-0000-0000-0000-000000000000}"/>
          </ac:picMkLst>
        </pc:picChg>
      </pc:sldChg>
      <pc:sldChg chg="addSp modSp mod">
        <pc:chgData name="Kerschen,Keith" userId="2b35b562-c5da-406e-a09e-8890f33e1e21" providerId="ADAL" clId="{A4FC1654-A0DF-4B18-9C95-1886A85E93CF}" dt="2024-02-05T16:06:58.408" v="109" actId="1076"/>
        <pc:sldMkLst>
          <pc:docMk/>
          <pc:sldMk cId="2464112288" sldId="280"/>
        </pc:sldMkLst>
        <pc:picChg chg="add mod">
          <ac:chgData name="Kerschen,Keith" userId="2b35b562-c5da-406e-a09e-8890f33e1e21" providerId="ADAL" clId="{A4FC1654-A0DF-4B18-9C95-1886A85E93CF}" dt="2024-02-05T16:06:58.408" v="109" actId="1076"/>
          <ac:picMkLst>
            <pc:docMk/>
            <pc:sldMk cId="2464112288" sldId="280"/>
            <ac:picMk id="4" creationId="{94ED244A-0C90-94AA-AF85-880FD4D04256}"/>
          </ac:picMkLst>
        </pc:picChg>
      </pc:sldChg>
      <pc:sldChg chg="modSp mod">
        <pc:chgData name="Kerschen,Keith" userId="2b35b562-c5da-406e-a09e-8890f33e1e21" providerId="ADAL" clId="{A4FC1654-A0DF-4B18-9C95-1886A85E93CF}" dt="2024-02-05T16:07:25.850" v="112" actId="13926"/>
        <pc:sldMkLst>
          <pc:docMk/>
          <pc:sldMk cId="1306110639" sldId="281"/>
        </pc:sldMkLst>
        <pc:spChg chg="mod">
          <ac:chgData name="Kerschen,Keith" userId="2b35b562-c5da-406e-a09e-8890f33e1e21" providerId="ADAL" clId="{A4FC1654-A0DF-4B18-9C95-1886A85E93CF}" dt="2024-02-05T16:07:25.850" v="112" actId="13926"/>
          <ac:spMkLst>
            <pc:docMk/>
            <pc:sldMk cId="1306110639" sldId="281"/>
            <ac:spMk id="3" creationId="{00000000-0000-0000-0000-000000000000}"/>
          </ac:spMkLst>
        </pc:spChg>
      </pc:sldChg>
      <pc:sldChg chg="modSp mod">
        <pc:chgData name="Kerschen,Keith" userId="2b35b562-c5da-406e-a09e-8890f33e1e21" providerId="ADAL" clId="{A4FC1654-A0DF-4B18-9C95-1886A85E93CF}" dt="2024-02-05T16:08:56.115" v="121" actId="2711"/>
        <pc:sldMkLst>
          <pc:docMk/>
          <pc:sldMk cId="2186596776" sldId="283"/>
        </pc:sldMkLst>
        <pc:spChg chg="mod">
          <ac:chgData name="Kerschen,Keith" userId="2b35b562-c5da-406e-a09e-8890f33e1e21" providerId="ADAL" clId="{A4FC1654-A0DF-4B18-9C95-1886A85E93CF}" dt="2024-02-05T16:08:56.115" v="121" actId="2711"/>
          <ac:spMkLst>
            <pc:docMk/>
            <pc:sldMk cId="2186596776" sldId="283"/>
            <ac:spMk id="2" creationId="{00000000-0000-0000-0000-000000000000}"/>
          </ac:spMkLst>
        </pc:spChg>
        <pc:spChg chg="mod">
          <ac:chgData name="Kerschen,Keith" userId="2b35b562-c5da-406e-a09e-8890f33e1e21" providerId="ADAL" clId="{A4FC1654-A0DF-4B18-9C95-1886A85E93CF}" dt="2024-02-05T16:08:56.115" v="121" actId="2711"/>
          <ac:spMkLst>
            <pc:docMk/>
            <pc:sldMk cId="2186596776" sldId="283"/>
            <ac:spMk id="3" creationId="{00000000-0000-0000-0000-000000000000}"/>
          </ac:spMkLst>
        </pc:spChg>
      </pc:sldChg>
      <pc:sldChg chg="modSp mod">
        <pc:chgData name="Kerschen,Keith" userId="2b35b562-c5da-406e-a09e-8890f33e1e21" providerId="ADAL" clId="{A4FC1654-A0DF-4B18-9C95-1886A85E93CF}" dt="2024-02-05T16:11:06.952" v="199" actId="20577"/>
        <pc:sldMkLst>
          <pc:docMk/>
          <pc:sldMk cId="54497801" sldId="309"/>
        </pc:sldMkLst>
        <pc:spChg chg="mod">
          <ac:chgData name="Kerschen,Keith" userId="2b35b562-c5da-406e-a09e-8890f33e1e21" providerId="ADAL" clId="{A4FC1654-A0DF-4B18-9C95-1886A85E93CF}" dt="2024-02-05T16:09:34.309" v="123" actId="2711"/>
          <ac:spMkLst>
            <pc:docMk/>
            <pc:sldMk cId="54497801" sldId="309"/>
            <ac:spMk id="2" creationId="{00000000-0000-0000-0000-000000000000}"/>
          </ac:spMkLst>
        </pc:spChg>
        <pc:spChg chg="mod">
          <ac:chgData name="Kerschen,Keith" userId="2b35b562-c5da-406e-a09e-8890f33e1e21" providerId="ADAL" clId="{A4FC1654-A0DF-4B18-9C95-1886A85E93CF}" dt="2024-02-05T16:11:06.952" v="199" actId="20577"/>
          <ac:spMkLst>
            <pc:docMk/>
            <pc:sldMk cId="54497801" sldId="309"/>
            <ac:spMk id="4" creationId="{00000000-0000-0000-0000-000000000000}"/>
          </ac:spMkLst>
        </pc:spChg>
      </pc:sldChg>
      <pc:sldChg chg="modSp mod">
        <pc:chgData name="Kerschen,Keith" userId="2b35b562-c5da-406e-a09e-8890f33e1e21" providerId="ADAL" clId="{A4FC1654-A0DF-4B18-9C95-1886A85E93CF}" dt="2024-02-05T16:12:07.339" v="252" actId="20577"/>
        <pc:sldMkLst>
          <pc:docMk/>
          <pc:sldMk cId="2178519974" sldId="310"/>
        </pc:sldMkLst>
        <pc:spChg chg="mod">
          <ac:chgData name="Kerschen,Keith" userId="2b35b562-c5da-406e-a09e-8890f33e1e21" providerId="ADAL" clId="{A4FC1654-A0DF-4B18-9C95-1886A85E93CF}" dt="2024-02-05T16:11:28.661" v="200" actId="2711"/>
          <ac:spMkLst>
            <pc:docMk/>
            <pc:sldMk cId="2178519974" sldId="310"/>
            <ac:spMk id="2" creationId="{00000000-0000-0000-0000-000000000000}"/>
          </ac:spMkLst>
        </pc:spChg>
        <pc:spChg chg="mod">
          <ac:chgData name="Kerschen,Keith" userId="2b35b562-c5da-406e-a09e-8890f33e1e21" providerId="ADAL" clId="{A4FC1654-A0DF-4B18-9C95-1886A85E93CF}" dt="2024-02-05T16:12:07.339" v="252" actId="20577"/>
          <ac:spMkLst>
            <pc:docMk/>
            <pc:sldMk cId="2178519974" sldId="310"/>
            <ac:spMk id="3" creationId="{00000000-0000-0000-0000-000000000000}"/>
          </ac:spMkLst>
        </pc:spChg>
      </pc:sldChg>
      <pc:sldChg chg="modSp mod">
        <pc:chgData name="Kerschen,Keith" userId="2b35b562-c5da-406e-a09e-8890f33e1e21" providerId="ADAL" clId="{A4FC1654-A0DF-4B18-9C95-1886A85E93CF}" dt="2024-02-05T16:12:46.189" v="284" actId="5793"/>
        <pc:sldMkLst>
          <pc:docMk/>
          <pc:sldMk cId="1330767199" sldId="311"/>
        </pc:sldMkLst>
        <pc:spChg chg="mod">
          <ac:chgData name="Kerschen,Keith" userId="2b35b562-c5da-406e-a09e-8890f33e1e21" providerId="ADAL" clId="{A4FC1654-A0DF-4B18-9C95-1886A85E93CF}" dt="2024-02-05T16:12:18.992" v="253" actId="2711"/>
          <ac:spMkLst>
            <pc:docMk/>
            <pc:sldMk cId="1330767199" sldId="311"/>
            <ac:spMk id="2" creationId="{00000000-0000-0000-0000-000000000000}"/>
          </ac:spMkLst>
        </pc:spChg>
        <pc:spChg chg="mod">
          <ac:chgData name="Kerschen,Keith" userId="2b35b562-c5da-406e-a09e-8890f33e1e21" providerId="ADAL" clId="{A4FC1654-A0DF-4B18-9C95-1886A85E93CF}" dt="2024-02-05T16:12:46.189" v="284" actId="5793"/>
          <ac:spMkLst>
            <pc:docMk/>
            <pc:sldMk cId="1330767199" sldId="311"/>
            <ac:spMk id="3" creationId="{00000000-0000-0000-0000-000000000000}"/>
          </ac:spMkLst>
        </pc:spChg>
      </pc:sldChg>
      <pc:sldChg chg="modSp mod">
        <pc:chgData name="Kerschen,Keith" userId="2b35b562-c5da-406e-a09e-8890f33e1e21" providerId="ADAL" clId="{A4FC1654-A0DF-4B18-9C95-1886A85E93CF}" dt="2024-02-05T16:15:38.585" v="305" actId="2711"/>
        <pc:sldMkLst>
          <pc:docMk/>
          <pc:sldMk cId="3709665504" sldId="312"/>
        </pc:sldMkLst>
        <pc:spChg chg="mod">
          <ac:chgData name="Kerschen,Keith" userId="2b35b562-c5da-406e-a09e-8890f33e1e21" providerId="ADAL" clId="{A4FC1654-A0DF-4B18-9C95-1886A85E93CF}" dt="2024-02-05T16:15:38.585" v="305" actId="2711"/>
          <ac:spMkLst>
            <pc:docMk/>
            <pc:sldMk cId="3709665504" sldId="312"/>
            <ac:spMk id="2" creationId="{00000000-0000-0000-0000-000000000000}"/>
          </ac:spMkLst>
        </pc:spChg>
      </pc:sldChg>
      <pc:sldChg chg="modSp mod">
        <pc:chgData name="Kerschen,Keith" userId="2b35b562-c5da-406e-a09e-8890f33e1e21" providerId="ADAL" clId="{A4FC1654-A0DF-4B18-9C95-1886A85E93CF}" dt="2024-02-05T16:26:04.775" v="431" actId="2711"/>
        <pc:sldMkLst>
          <pc:docMk/>
          <pc:sldMk cId="3393282885" sldId="313"/>
        </pc:sldMkLst>
        <pc:spChg chg="mod">
          <ac:chgData name="Kerschen,Keith" userId="2b35b562-c5da-406e-a09e-8890f33e1e21" providerId="ADAL" clId="{A4FC1654-A0DF-4B18-9C95-1886A85E93CF}" dt="2024-02-05T16:26:01.065" v="430" actId="2711"/>
          <ac:spMkLst>
            <pc:docMk/>
            <pc:sldMk cId="3393282885" sldId="313"/>
            <ac:spMk id="2" creationId="{00000000-0000-0000-0000-000000000000}"/>
          </ac:spMkLst>
        </pc:spChg>
        <pc:graphicFrameChg chg="modGraphic">
          <ac:chgData name="Kerschen,Keith" userId="2b35b562-c5da-406e-a09e-8890f33e1e21" providerId="ADAL" clId="{A4FC1654-A0DF-4B18-9C95-1886A85E93CF}" dt="2024-02-05T16:26:04.775" v="431" actId="2711"/>
          <ac:graphicFrameMkLst>
            <pc:docMk/>
            <pc:sldMk cId="3393282885" sldId="313"/>
            <ac:graphicFrameMk id="4" creationId="{00000000-0000-0000-0000-000000000000}"/>
          </ac:graphicFrameMkLst>
        </pc:graphicFrameChg>
      </pc:sldChg>
      <pc:sldChg chg="modSp mod">
        <pc:chgData name="Kerschen,Keith" userId="2b35b562-c5da-406e-a09e-8890f33e1e21" providerId="ADAL" clId="{A4FC1654-A0DF-4B18-9C95-1886A85E93CF}" dt="2024-02-05T16:15:59.574" v="306" actId="2711"/>
        <pc:sldMkLst>
          <pc:docMk/>
          <pc:sldMk cId="2480549592" sldId="314"/>
        </pc:sldMkLst>
        <pc:spChg chg="mod">
          <ac:chgData name="Kerschen,Keith" userId="2b35b562-c5da-406e-a09e-8890f33e1e21" providerId="ADAL" clId="{A4FC1654-A0DF-4B18-9C95-1886A85E93CF}" dt="2024-02-05T16:15:59.574" v="306" actId="2711"/>
          <ac:spMkLst>
            <pc:docMk/>
            <pc:sldMk cId="2480549592" sldId="314"/>
            <ac:spMk id="2" creationId="{00000000-0000-0000-0000-000000000000}"/>
          </ac:spMkLst>
        </pc:spChg>
      </pc:sldChg>
      <pc:sldChg chg="modSp mod">
        <pc:chgData name="Kerschen,Keith" userId="2b35b562-c5da-406e-a09e-8890f33e1e21" providerId="ADAL" clId="{A4FC1654-A0DF-4B18-9C95-1886A85E93CF}" dt="2024-02-05T16:28:30.233" v="468" actId="20577"/>
        <pc:sldMkLst>
          <pc:docMk/>
          <pc:sldMk cId="1469237705" sldId="317"/>
        </pc:sldMkLst>
        <pc:spChg chg="mod">
          <ac:chgData name="Kerschen,Keith" userId="2b35b562-c5da-406e-a09e-8890f33e1e21" providerId="ADAL" clId="{A4FC1654-A0DF-4B18-9C95-1886A85E93CF}" dt="2024-02-05T16:26:19.706" v="434" actId="2711"/>
          <ac:spMkLst>
            <pc:docMk/>
            <pc:sldMk cId="1469237705" sldId="317"/>
            <ac:spMk id="2" creationId="{00000000-0000-0000-0000-000000000000}"/>
          </ac:spMkLst>
        </pc:spChg>
        <pc:spChg chg="mod">
          <ac:chgData name="Kerschen,Keith" userId="2b35b562-c5da-406e-a09e-8890f33e1e21" providerId="ADAL" clId="{A4FC1654-A0DF-4B18-9C95-1886A85E93CF}" dt="2024-02-05T16:28:30.233" v="468" actId="20577"/>
          <ac:spMkLst>
            <pc:docMk/>
            <pc:sldMk cId="1469237705" sldId="317"/>
            <ac:spMk id="3" creationId="{00000000-0000-0000-0000-000000000000}"/>
          </ac:spMkLst>
        </pc:spChg>
      </pc:sldChg>
      <pc:sldChg chg="modSp mod">
        <pc:chgData name="Kerschen,Keith" userId="2b35b562-c5da-406e-a09e-8890f33e1e21" providerId="ADAL" clId="{A4FC1654-A0DF-4B18-9C95-1886A85E93CF}" dt="2024-02-05T16:09:28.393" v="122" actId="2711"/>
        <pc:sldMkLst>
          <pc:docMk/>
          <pc:sldMk cId="2251938025" sldId="318"/>
        </pc:sldMkLst>
        <pc:spChg chg="mod">
          <ac:chgData name="Kerschen,Keith" userId="2b35b562-c5da-406e-a09e-8890f33e1e21" providerId="ADAL" clId="{A4FC1654-A0DF-4B18-9C95-1886A85E93CF}" dt="2024-02-05T16:09:28.393" v="122" actId="2711"/>
          <ac:spMkLst>
            <pc:docMk/>
            <pc:sldMk cId="2251938025" sldId="318"/>
            <ac:spMk id="3" creationId="{00000000-0000-0000-0000-000000000000}"/>
          </ac:spMkLst>
        </pc:spChg>
      </pc:sldChg>
      <pc:sldChg chg="modSp mod">
        <pc:chgData name="Kerschen,Keith" userId="2b35b562-c5da-406e-a09e-8890f33e1e21" providerId="ADAL" clId="{A4FC1654-A0DF-4B18-9C95-1886A85E93CF}" dt="2024-02-05T16:14:01.471" v="297" actId="2711"/>
        <pc:sldMkLst>
          <pc:docMk/>
          <pc:sldMk cId="399105975" sldId="319"/>
        </pc:sldMkLst>
        <pc:spChg chg="mod">
          <ac:chgData name="Kerschen,Keith" userId="2b35b562-c5da-406e-a09e-8890f33e1e21" providerId="ADAL" clId="{A4FC1654-A0DF-4B18-9C95-1886A85E93CF}" dt="2024-02-05T16:14:01.471" v="297" actId="2711"/>
          <ac:spMkLst>
            <pc:docMk/>
            <pc:sldMk cId="399105975" sldId="319"/>
            <ac:spMk id="2" creationId="{00000000-0000-0000-0000-000000000000}"/>
          </ac:spMkLst>
        </pc:spChg>
        <pc:spChg chg="mod">
          <ac:chgData name="Kerschen,Keith" userId="2b35b562-c5da-406e-a09e-8890f33e1e21" providerId="ADAL" clId="{A4FC1654-A0DF-4B18-9C95-1886A85E93CF}" dt="2024-02-05T16:14:01.471" v="297" actId="2711"/>
          <ac:spMkLst>
            <pc:docMk/>
            <pc:sldMk cId="399105975" sldId="319"/>
            <ac:spMk id="3" creationId="{00000000-0000-0000-0000-000000000000}"/>
          </ac:spMkLst>
        </pc:spChg>
      </pc:sldChg>
      <pc:sldChg chg="modSp mod">
        <pc:chgData name="Kerschen,Keith" userId="2b35b562-c5da-406e-a09e-8890f33e1e21" providerId="ADAL" clId="{A4FC1654-A0DF-4B18-9C95-1886A85E93CF}" dt="2024-02-05T16:14:17.822" v="298" actId="2711"/>
        <pc:sldMkLst>
          <pc:docMk/>
          <pc:sldMk cId="1931135038" sldId="320"/>
        </pc:sldMkLst>
        <pc:spChg chg="mod">
          <ac:chgData name="Kerschen,Keith" userId="2b35b562-c5da-406e-a09e-8890f33e1e21" providerId="ADAL" clId="{A4FC1654-A0DF-4B18-9C95-1886A85E93CF}" dt="2024-02-05T16:14:17.822" v="298" actId="2711"/>
          <ac:spMkLst>
            <pc:docMk/>
            <pc:sldMk cId="1931135038" sldId="320"/>
            <ac:spMk id="2" creationId="{00000000-0000-0000-0000-000000000000}"/>
          </ac:spMkLst>
        </pc:spChg>
        <pc:spChg chg="mod">
          <ac:chgData name="Kerschen,Keith" userId="2b35b562-c5da-406e-a09e-8890f33e1e21" providerId="ADAL" clId="{A4FC1654-A0DF-4B18-9C95-1886A85E93CF}" dt="2024-02-05T16:14:17.822" v="298" actId="2711"/>
          <ac:spMkLst>
            <pc:docMk/>
            <pc:sldMk cId="1931135038" sldId="320"/>
            <ac:spMk id="3" creationId="{00000000-0000-0000-0000-000000000000}"/>
          </ac:spMkLst>
        </pc:spChg>
      </pc:sldChg>
      <pc:sldChg chg="modSp mod">
        <pc:chgData name="Kerschen,Keith" userId="2b35b562-c5da-406e-a09e-8890f33e1e21" providerId="ADAL" clId="{A4FC1654-A0DF-4B18-9C95-1886A85E93CF}" dt="2024-02-05T16:15:10.601" v="304" actId="2711"/>
        <pc:sldMkLst>
          <pc:docMk/>
          <pc:sldMk cId="411668013" sldId="321"/>
        </pc:sldMkLst>
        <pc:spChg chg="mod">
          <ac:chgData name="Kerschen,Keith" userId="2b35b562-c5da-406e-a09e-8890f33e1e21" providerId="ADAL" clId="{A4FC1654-A0DF-4B18-9C95-1886A85E93CF}" dt="2024-02-05T16:15:10.601" v="304" actId="2711"/>
          <ac:spMkLst>
            <pc:docMk/>
            <pc:sldMk cId="411668013" sldId="321"/>
            <ac:spMk id="2" creationId="{00000000-0000-0000-0000-000000000000}"/>
          </ac:spMkLst>
        </pc:spChg>
        <pc:spChg chg="mod">
          <ac:chgData name="Kerschen,Keith" userId="2b35b562-c5da-406e-a09e-8890f33e1e21" providerId="ADAL" clId="{A4FC1654-A0DF-4B18-9C95-1886A85E93CF}" dt="2024-02-05T16:15:07.388" v="303" actId="2711"/>
          <ac:spMkLst>
            <pc:docMk/>
            <pc:sldMk cId="411668013" sldId="321"/>
            <ac:spMk id="3" creationId="{00000000-0000-0000-0000-000000000000}"/>
          </ac:spMkLst>
        </pc:spChg>
      </pc:sldChg>
      <pc:sldChg chg="modSp mod">
        <pc:chgData name="Kerschen,Keith" userId="2b35b562-c5da-406e-a09e-8890f33e1e21" providerId="ADAL" clId="{A4FC1654-A0DF-4B18-9C95-1886A85E93CF}" dt="2024-02-05T16:13:54.480" v="296" actId="27636"/>
        <pc:sldMkLst>
          <pc:docMk/>
          <pc:sldMk cId="1343837334" sldId="322"/>
        </pc:sldMkLst>
        <pc:spChg chg="mod">
          <ac:chgData name="Kerschen,Keith" userId="2b35b562-c5da-406e-a09e-8890f33e1e21" providerId="ADAL" clId="{A4FC1654-A0DF-4B18-9C95-1886A85E93CF}" dt="2024-02-05T16:13:32.974" v="288" actId="2711"/>
          <ac:spMkLst>
            <pc:docMk/>
            <pc:sldMk cId="1343837334" sldId="322"/>
            <ac:spMk id="2" creationId="{00000000-0000-0000-0000-000000000000}"/>
          </ac:spMkLst>
        </pc:spChg>
        <pc:spChg chg="mod">
          <ac:chgData name="Kerschen,Keith" userId="2b35b562-c5da-406e-a09e-8890f33e1e21" providerId="ADAL" clId="{A4FC1654-A0DF-4B18-9C95-1886A85E93CF}" dt="2024-02-05T16:13:54.480" v="296" actId="27636"/>
          <ac:spMkLst>
            <pc:docMk/>
            <pc:sldMk cId="1343837334" sldId="322"/>
            <ac:spMk id="3" creationId="{00000000-0000-0000-0000-000000000000}"/>
          </ac:spMkLst>
        </pc:spChg>
      </pc:sldChg>
      <pc:sldChg chg="modSp mod">
        <pc:chgData name="Kerschen,Keith" userId="2b35b562-c5da-406e-a09e-8890f33e1e21" providerId="ADAL" clId="{A4FC1654-A0DF-4B18-9C95-1886A85E93CF}" dt="2024-02-05T16:16:21.299" v="308" actId="2711"/>
        <pc:sldMkLst>
          <pc:docMk/>
          <pc:sldMk cId="3925739275" sldId="324"/>
        </pc:sldMkLst>
        <pc:spChg chg="mod">
          <ac:chgData name="Kerschen,Keith" userId="2b35b562-c5da-406e-a09e-8890f33e1e21" providerId="ADAL" clId="{A4FC1654-A0DF-4B18-9C95-1886A85E93CF}" dt="2024-02-05T16:16:17.192" v="307" actId="2711"/>
          <ac:spMkLst>
            <pc:docMk/>
            <pc:sldMk cId="3925739275" sldId="324"/>
            <ac:spMk id="2" creationId="{00000000-0000-0000-0000-000000000000}"/>
          </ac:spMkLst>
        </pc:spChg>
        <pc:spChg chg="mod">
          <ac:chgData name="Kerschen,Keith" userId="2b35b562-c5da-406e-a09e-8890f33e1e21" providerId="ADAL" clId="{A4FC1654-A0DF-4B18-9C95-1886A85E93CF}" dt="2024-02-05T16:16:21.299" v="308" actId="2711"/>
          <ac:spMkLst>
            <pc:docMk/>
            <pc:sldMk cId="3925739275" sldId="324"/>
            <ac:spMk id="3" creationId="{00000000-0000-0000-0000-000000000000}"/>
          </ac:spMkLst>
        </pc:spChg>
      </pc:sldChg>
      <pc:sldChg chg="modSp mod">
        <pc:chgData name="Kerschen,Keith" userId="2b35b562-c5da-406e-a09e-8890f33e1e21" providerId="ADAL" clId="{A4FC1654-A0DF-4B18-9C95-1886A85E93CF}" dt="2024-02-05T16:13:00.179" v="286" actId="2711"/>
        <pc:sldMkLst>
          <pc:docMk/>
          <pc:sldMk cId="1225538233" sldId="325"/>
        </pc:sldMkLst>
        <pc:spChg chg="mod">
          <ac:chgData name="Kerschen,Keith" userId="2b35b562-c5da-406e-a09e-8890f33e1e21" providerId="ADAL" clId="{A4FC1654-A0DF-4B18-9C95-1886A85E93CF}" dt="2024-02-05T16:13:00.179" v="286" actId="2711"/>
          <ac:spMkLst>
            <pc:docMk/>
            <pc:sldMk cId="1225538233" sldId="325"/>
            <ac:spMk id="2" creationId="{00000000-0000-0000-0000-000000000000}"/>
          </ac:spMkLst>
        </pc:spChg>
        <pc:spChg chg="mod">
          <ac:chgData name="Kerschen,Keith" userId="2b35b562-c5da-406e-a09e-8890f33e1e21" providerId="ADAL" clId="{A4FC1654-A0DF-4B18-9C95-1886A85E93CF}" dt="2024-02-05T16:12:56.198" v="285" actId="2711"/>
          <ac:spMkLst>
            <pc:docMk/>
            <pc:sldMk cId="1225538233" sldId="325"/>
            <ac:spMk id="3" creationId="{00000000-0000-0000-0000-000000000000}"/>
          </ac:spMkLst>
        </pc:spChg>
      </pc:sldChg>
      <pc:sldChg chg="modSp mod">
        <pc:chgData name="Kerschen,Keith" userId="2b35b562-c5da-406e-a09e-8890f33e1e21" providerId="ADAL" clId="{A4FC1654-A0DF-4B18-9C95-1886A85E93CF}" dt="2024-02-05T16:13:23.266" v="287" actId="2711"/>
        <pc:sldMkLst>
          <pc:docMk/>
          <pc:sldMk cId="722389576" sldId="326"/>
        </pc:sldMkLst>
        <pc:spChg chg="mod">
          <ac:chgData name="Kerschen,Keith" userId="2b35b562-c5da-406e-a09e-8890f33e1e21" providerId="ADAL" clId="{A4FC1654-A0DF-4B18-9C95-1886A85E93CF}" dt="2024-02-05T16:13:23.266" v="287" actId="2711"/>
          <ac:spMkLst>
            <pc:docMk/>
            <pc:sldMk cId="722389576" sldId="326"/>
            <ac:spMk id="2" creationId="{00000000-0000-0000-0000-000000000000}"/>
          </ac:spMkLst>
        </pc:spChg>
        <pc:spChg chg="mod">
          <ac:chgData name="Kerschen,Keith" userId="2b35b562-c5da-406e-a09e-8890f33e1e21" providerId="ADAL" clId="{A4FC1654-A0DF-4B18-9C95-1886A85E93CF}" dt="2024-02-05T16:13:23.266" v="287" actId="2711"/>
          <ac:spMkLst>
            <pc:docMk/>
            <pc:sldMk cId="722389576" sldId="326"/>
            <ac:spMk id="3" creationId="{00000000-0000-0000-0000-000000000000}"/>
          </ac:spMkLst>
        </pc:spChg>
      </pc:sldChg>
      <pc:sldChg chg="modSp mod">
        <pc:chgData name="Kerschen,Keith" userId="2b35b562-c5da-406e-a09e-8890f33e1e21" providerId="ADAL" clId="{A4FC1654-A0DF-4B18-9C95-1886A85E93CF}" dt="2024-02-05T16:16:28.204" v="309" actId="2711"/>
        <pc:sldMkLst>
          <pc:docMk/>
          <pc:sldMk cId="3226306498" sldId="327"/>
        </pc:sldMkLst>
        <pc:spChg chg="mod">
          <ac:chgData name="Kerschen,Keith" userId="2b35b562-c5da-406e-a09e-8890f33e1e21" providerId="ADAL" clId="{A4FC1654-A0DF-4B18-9C95-1886A85E93CF}" dt="2024-02-05T16:16:28.204" v="309" actId="2711"/>
          <ac:spMkLst>
            <pc:docMk/>
            <pc:sldMk cId="3226306498" sldId="327"/>
            <ac:spMk id="2" creationId="{00000000-0000-0000-0000-000000000000}"/>
          </ac:spMkLst>
        </pc:spChg>
      </pc:sldChg>
      <pc:sldChg chg="modSp mod">
        <pc:chgData name="Kerschen,Keith" userId="2b35b562-c5da-406e-a09e-8890f33e1e21" providerId="ADAL" clId="{A4FC1654-A0DF-4B18-9C95-1886A85E93CF}" dt="2024-02-05T16:16:36.677" v="310" actId="2711"/>
        <pc:sldMkLst>
          <pc:docMk/>
          <pc:sldMk cId="1178336869" sldId="328"/>
        </pc:sldMkLst>
        <pc:spChg chg="mod">
          <ac:chgData name="Kerschen,Keith" userId="2b35b562-c5da-406e-a09e-8890f33e1e21" providerId="ADAL" clId="{A4FC1654-A0DF-4B18-9C95-1886A85E93CF}" dt="2024-02-05T16:16:36.677" v="310" actId="2711"/>
          <ac:spMkLst>
            <pc:docMk/>
            <pc:sldMk cId="1178336869" sldId="328"/>
            <ac:spMk id="2" creationId="{00000000-0000-0000-0000-000000000000}"/>
          </ac:spMkLst>
        </pc:spChg>
      </pc:sldChg>
      <pc:sldChg chg="modSp mod">
        <pc:chgData name="Kerschen,Keith" userId="2b35b562-c5da-406e-a09e-8890f33e1e21" providerId="ADAL" clId="{A4FC1654-A0DF-4B18-9C95-1886A85E93CF}" dt="2024-02-05T16:08:18.280" v="118" actId="2711"/>
        <pc:sldMkLst>
          <pc:docMk/>
          <pc:sldMk cId="1160685686" sldId="332"/>
        </pc:sldMkLst>
        <pc:spChg chg="mod">
          <ac:chgData name="Kerschen,Keith" userId="2b35b562-c5da-406e-a09e-8890f33e1e21" providerId="ADAL" clId="{A4FC1654-A0DF-4B18-9C95-1886A85E93CF}" dt="2024-02-05T16:08:18.280" v="118" actId="2711"/>
          <ac:spMkLst>
            <pc:docMk/>
            <pc:sldMk cId="1160685686" sldId="332"/>
            <ac:spMk id="2" creationId="{76E01124-1AC7-4F1F-8578-0ECA3D236C68}"/>
          </ac:spMkLst>
        </pc:spChg>
        <pc:spChg chg="mod">
          <ac:chgData name="Kerschen,Keith" userId="2b35b562-c5da-406e-a09e-8890f33e1e21" providerId="ADAL" clId="{A4FC1654-A0DF-4B18-9C95-1886A85E93CF}" dt="2024-02-05T16:08:18.280" v="118" actId="2711"/>
          <ac:spMkLst>
            <pc:docMk/>
            <pc:sldMk cId="1160685686" sldId="332"/>
            <ac:spMk id="3" creationId="{226C7268-91FD-4D38-87FD-89A5AF4476C3}"/>
          </ac:spMkLst>
        </pc:spChg>
      </pc:sldChg>
      <pc:sldChg chg="modSp mod">
        <pc:chgData name="Kerschen,Keith" userId="2b35b562-c5da-406e-a09e-8890f33e1e21" providerId="ADAL" clId="{A4FC1654-A0DF-4B18-9C95-1886A85E93CF}" dt="2024-02-05T16:08:27.147" v="119" actId="2711"/>
        <pc:sldMkLst>
          <pc:docMk/>
          <pc:sldMk cId="3229941385" sldId="333"/>
        </pc:sldMkLst>
        <pc:spChg chg="mod">
          <ac:chgData name="Kerschen,Keith" userId="2b35b562-c5da-406e-a09e-8890f33e1e21" providerId="ADAL" clId="{A4FC1654-A0DF-4B18-9C95-1886A85E93CF}" dt="2024-02-05T16:08:27.147" v="119" actId="2711"/>
          <ac:spMkLst>
            <pc:docMk/>
            <pc:sldMk cId="3229941385" sldId="333"/>
            <ac:spMk id="2" creationId="{76E01124-1AC7-4F1F-8578-0ECA3D236C68}"/>
          </ac:spMkLst>
        </pc:spChg>
        <pc:spChg chg="mod">
          <ac:chgData name="Kerschen,Keith" userId="2b35b562-c5da-406e-a09e-8890f33e1e21" providerId="ADAL" clId="{A4FC1654-A0DF-4B18-9C95-1886A85E93CF}" dt="2024-02-05T16:08:27.147" v="119" actId="2711"/>
          <ac:spMkLst>
            <pc:docMk/>
            <pc:sldMk cId="3229941385" sldId="333"/>
            <ac:spMk id="3" creationId="{226C7268-91FD-4D38-87FD-89A5AF4476C3}"/>
          </ac:spMkLst>
        </pc:spChg>
      </pc:sldChg>
      <pc:sldChg chg="modSp mod">
        <pc:chgData name="Kerschen,Keith" userId="2b35b562-c5da-406e-a09e-8890f33e1e21" providerId="ADAL" clId="{A4FC1654-A0DF-4B18-9C95-1886A85E93CF}" dt="2024-02-05T16:08:48.262" v="120" actId="2711"/>
        <pc:sldMkLst>
          <pc:docMk/>
          <pc:sldMk cId="3259494016" sldId="334"/>
        </pc:sldMkLst>
        <pc:spChg chg="mod">
          <ac:chgData name="Kerschen,Keith" userId="2b35b562-c5da-406e-a09e-8890f33e1e21" providerId="ADAL" clId="{A4FC1654-A0DF-4B18-9C95-1886A85E93CF}" dt="2024-02-05T16:08:48.262" v="120" actId="2711"/>
          <ac:spMkLst>
            <pc:docMk/>
            <pc:sldMk cId="3259494016" sldId="334"/>
            <ac:spMk id="2" creationId="{76E01124-1AC7-4F1F-8578-0ECA3D236C68}"/>
          </ac:spMkLst>
        </pc:spChg>
      </pc:sldChg>
      <pc:sldChg chg="modSp mod">
        <pc:chgData name="Kerschen,Keith" userId="2b35b562-c5da-406e-a09e-8890f33e1e21" providerId="ADAL" clId="{A4FC1654-A0DF-4B18-9C95-1886A85E93CF}" dt="2024-02-05T16:16:43.361" v="311" actId="2711"/>
        <pc:sldMkLst>
          <pc:docMk/>
          <pc:sldMk cId="516282903" sldId="336"/>
        </pc:sldMkLst>
        <pc:spChg chg="mod">
          <ac:chgData name="Kerschen,Keith" userId="2b35b562-c5da-406e-a09e-8890f33e1e21" providerId="ADAL" clId="{A4FC1654-A0DF-4B18-9C95-1886A85E93CF}" dt="2024-02-05T16:16:43.361" v="311" actId="2711"/>
          <ac:spMkLst>
            <pc:docMk/>
            <pc:sldMk cId="516282903" sldId="336"/>
            <ac:spMk id="2" creationId="{00000000-0000-0000-0000-000000000000}"/>
          </ac:spMkLst>
        </pc:spChg>
      </pc:sldChg>
      <pc:sldChg chg="modSp mod">
        <pc:chgData name="Kerschen,Keith" userId="2b35b562-c5da-406e-a09e-8890f33e1e21" providerId="ADAL" clId="{A4FC1654-A0DF-4B18-9C95-1886A85E93CF}" dt="2024-02-05T16:25:55.157" v="429" actId="2711"/>
        <pc:sldMkLst>
          <pc:docMk/>
          <pc:sldMk cId="532116952" sldId="337"/>
        </pc:sldMkLst>
        <pc:spChg chg="mod">
          <ac:chgData name="Kerschen,Keith" userId="2b35b562-c5da-406e-a09e-8890f33e1e21" providerId="ADAL" clId="{A4FC1654-A0DF-4B18-9C95-1886A85E93CF}" dt="2024-02-05T16:25:51.895" v="428" actId="2711"/>
          <ac:spMkLst>
            <pc:docMk/>
            <pc:sldMk cId="532116952" sldId="337"/>
            <ac:spMk id="2" creationId="{00000000-0000-0000-0000-000000000000}"/>
          </ac:spMkLst>
        </pc:spChg>
        <pc:spChg chg="mod">
          <ac:chgData name="Kerschen,Keith" userId="2b35b562-c5da-406e-a09e-8890f33e1e21" providerId="ADAL" clId="{A4FC1654-A0DF-4B18-9C95-1886A85E93CF}" dt="2024-02-05T16:25:55.157" v="429" actId="2711"/>
          <ac:spMkLst>
            <pc:docMk/>
            <pc:sldMk cId="532116952" sldId="337"/>
            <ac:spMk id="5" creationId="{8F71593E-1335-4CAF-A1F3-7ECC3D184571}"/>
          </ac:spMkLst>
        </pc:spChg>
      </pc:sldChg>
      <pc:sldChg chg="modSp mod">
        <pc:chgData name="Kerschen,Keith" userId="2b35b562-c5da-406e-a09e-8890f33e1e21" providerId="ADAL" clId="{A4FC1654-A0DF-4B18-9C95-1886A85E93CF}" dt="2024-02-05T16:17:14.815" v="314" actId="2711"/>
        <pc:sldMkLst>
          <pc:docMk/>
          <pc:sldMk cId="83156739" sldId="338"/>
        </pc:sldMkLst>
        <pc:spChg chg="mod">
          <ac:chgData name="Kerschen,Keith" userId="2b35b562-c5da-406e-a09e-8890f33e1e21" providerId="ADAL" clId="{A4FC1654-A0DF-4B18-9C95-1886A85E93CF}" dt="2024-02-05T16:17:14.815" v="314" actId="2711"/>
          <ac:spMkLst>
            <pc:docMk/>
            <pc:sldMk cId="83156739" sldId="338"/>
            <ac:spMk id="2" creationId="{00000000-0000-0000-0000-000000000000}"/>
          </ac:spMkLst>
        </pc:spChg>
        <pc:spChg chg="mod">
          <ac:chgData name="Kerschen,Keith" userId="2b35b562-c5da-406e-a09e-8890f33e1e21" providerId="ADAL" clId="{A4FC1654-A0DF-4B18-9C95-1886A85E93CF}" dt="2024-02-05T16:17:09.234" v="313" actId="27636"/>
          <ac:spMkLst>
            <pc:docMk/>
            <pc:sldMk cId="83156739" sldId="338"/>
            <ac:spMk id="5" creationId="{F978C115-7E44-4BF1-BDB9-F00DC18DBF67}"/>
          </ac:spMkLst>
        </pc:spChg>
      </pc:sldChg>
      <pc:sldChg chg="modSp mod">
        <pc:chgData name="Kerschen,Keith" userId="2b35b562-c5da-406e-a09e-8890f33e1e21" providerId="ADAL" clId="{A4FC1654-A0DF-4B18-9C95-1886A85E93CF}" dt="2024-02-05T16:14:26.858" v="299" actId="2711"/>
        <pc:sldMkLst>
          <pc:docMk/>
          <pc:sldMk cId="1285740361" sldId="341"/>
        </pc:sldMkLst>
        <pc:spChg chg="mod">
          <ac:chgData name="Kerschen,Keith" userId="2b35b562-c5da-406e-a09e-8890f33e1e21" providerId="ADAL" clId="{A4FC1654-A0DF-4B18-9C95-1886A85E93CF}" dt="2024-02-05T16:14:26.858" v="299" actId="2711"/>
          <ac:spMkLst>
            <pc:docMk/>
            <pc:sldMk cId="1285740361" sldId="341"/>
            <ac:spMk id="2" creationId="{00000000-0000-0000-0000-000000000000}"/>
          </ac:spMkLst>
        </pc:spChg>
      </pc:sldChg>
      <pc:sldChg chg="modSp mod">
        <pc:chgData name="Kerschen,Keith" userId="2b35b562-c5da-406e-a09e-8890f33e1e21" providerId="ADAL" clId="{A4FC1654-A0DF-4B18-9C95-1886A85E93CF}" dt="2024-02-05T16:14:41.993" v="300" actId="2711"/>
        <pc:sldMkLst>
          <pc:docMk/>
          <pc:sldMk cId="1231762815" sldId="342"/>
        </pc:sldMkLst>
        <pc:spChg chg="mod">
          <ac:chgData name="Kerschen,Keith" userId="2b35b562-c5da-406e-a09e-8890f33e1e21" providerId="ADAL" clId="{A4FC1654-A0DF-4B18-9C95-1886A85E93CF}" dt="2024-02-05T16:14:41.993" v="300" actId="2711"/>
          <ac:spMkLst>
            <pc:docMk/>
            <pc:sldMk cId="1231762815" sldId="342"/>
            <ac:spMk id="2" creationId="{00000000-0000-0000-0000-000000000000}"/>
          </ac:spMkLst>
        </pc:spChg>
      </pc:sldChg>
      <pc:sldChg chg="modSp mod">
        <pc:chgData name="Kerschen,Keith" userId="2b35b562-c5da-406e-a09e-8890f33e1e21" providerId="ADAL" clId="{A4FC1654-A0DF-4B18-9C95-1886A85E93CF}" dt="2024-02-05T16:14:51.904" v="301" actId="2711"/>
        <pc:sldMkLst>
          <pc:docMk/>
          <pc:sldMk cId="3409162109" sldId="343"/>
        </pc:sldMkLst>
        <pc:spChg chg="mod">
          <ac:chgData name="Kerschen,Keith" userId="2b35b562-c5da-406e-a09e-8890f33e1e21" providerId="ADAL" clId="{A4FC1654-A0DF-4B18-9C95-1886A85E93CF}" dt="2024-02-05T16:14:51.904" v="301" actId="2711"/>
          <ac:spMkLst>
            <pc:docMk/>
            <pc:sldMk cId="3409162109" sldId="343"/>
            <ac:spMk id="2" creationId="{00000000-0000-0000-0000-000000000000}"/>
          </ac:spMkLst>
        </pc:spChg>
      </pc:sldChg>
      <pc:sldChg chg="modSp mod">
        <pc:chgData name="Kerschen,Keith" userId="2b35b562-c5da-406e-a09e-8890f33e1e21" providerId="ADAL" clId="{A4FC1654-A0DF-4B18-9C95-1886A85E93CF}" dt="2024-02-05T16:14:57.845" v="302" actId="2711"/>
        <pc:sldMkLst>
          <pc:docMk/>
          <pc:sldMk cId="1985714631" sldId="344"/>
        </pc:sldMkLst>
        <pc:spChg chg="mod">
          <ac:chgData name="Kerschen,Keith" userId="2b35b562-c5da-406e-a09e-8890f33e1e21" providerId="ADAL" clId="{A4FC1654-A0DF-4B18-9C95-1886A85E93CF}" dt="2024-02-05T16:14:57.845" v="302" actId="2711"/>
          <ac:spMkLst>
            <pc:docMk/>
            <pc:sldMk cId="1985714631" sldId="344"/>
            <ac:spMk id="2" creationId="{00000000-0000-0000-0000-000000000000}"/>
          </ac:spMkLst>
        </pc:spChg>
      </pc:sldChg>
      <pc:sldChg chg="modSp del mod">
        <pc:chgData name="Kerschen,Keith" userId="2b35b562-c5da-406e-a09e-8890f33e1e21" providerId="ADAL" clId="{A4FC1654-A0DF-4B18-9C95-1886A85E93CF}" dt="2024-02-05T16:08:04.854" v="117" actId="47"/>
        <pc:sldMkLst>
          <pc:docMk/>
          <pc:sldMk cId="1043745108" sldId="348"/>
        </pc:sldMkLst>
        <pc:spChg chg="mod">
          <ac:chgData name="Kerschen,Keith" userId="2b35b562-c5da-406e-a09e-8890f33e1e21" providerId="ADAL" clId="{A4FC1654-A0DF-4B18-9C95-1886A85E93CF}" dt="2024-02-05T16:07:56.658" v="116" actId="2711"/>
          <ac:spMkLst>
            <pc:docMk/>
            <pc:sldMk cId="1043745108" sldId="348"/>
            <ac:spMk id="2" creationId="{00000000-0000-0000-0000-000000000000}"/>
          </ac:spMkLst>
        </pc:spChg>
        <pc:spChg chg="mod">
          <ac:chgData name="Kerschen,Keith" userId="2b35b562-c5da-406e-a09e-8890f33e1e21" providerId="ADAL" clId="{A4FC1654-A0DF-4B18-9C95-1886A85E93CF}" dt="2024-02-05T16:07:56.658" v="116" actId="2711"/>
          <ac:spMkLst>
            <pc:docMk/>
            <pc:sldMk cId="1043745108" sldId="348"/>
            <ac:spMk id="3" creationId="{00000000-0000-0000-0000-000000000000}"/>
          </ac:spMkLst>
        </pc:spChg>
        <pc:spChg chg="mod">
          <ac:chgData name="Kerschen,Keith" userId="2b35b562-c5da-406e-a09e-8890f33e1e21" providerId="ADAL" clId="{A4FC1654-A0DF-4B18-9C95-1886A85E93CF}" dt="2024-02-05T16:07:56.658" v="116" actId="2711"/>
          <ac:spMkLst>
            <pc:docMk/>
            <pc:sldMk cId="1043745108" sldId="348"/>
            <ac:spMk id="6" creationId="{F58B0341-5783-46C5-9F09-7F5008ED6029}"/>
          </ac:spMkLst>
        </pc:spChg>
      </pc:sldChg>
      <pc:sldChg chg="modSp add mod">
        <pc:chgData name="Kerschen,Keith" userId="2b35b562-c5da-406e-a09e-8890f33e1e21" providerId="ADAL" clId="{A4FC1654-A0DF-4B18-9C95-1886A85E93CF}" dt="2024-02-05T16:06:07.480" v="106" actId="13926"/>
        <pc:sldMkLst>
          <pc:docMk/>
          <pc:sldMk cId="958940598" sldId="349"/>
        </pc:sldMkLst>
        <pc:spChg chg="mod">
          <ac:chgData name="Kerschen,Keith" userId="2b35b562-c5da-406e-a09e-8890f33e1e21" providerId="ADAL" clId="{A4FC1654-A0DF-4B18-9C95-1886A85E93CF}" dt="2024-02-05T16:06:07.480" v="106" actId="13926"/>
          <ac:spMkLst>
            <pc:docMk/>
            <pc:sldMk cId="958940598" sldId="349"/>
            <ac:spMk id="3" creationId="{A82BD062-C9A9-3D9C-A863-0D6C558B25AE}"/>
          </ac:spMkLst>
        </pc:spChg>
      </pc:sldChg>
      <pc:sldChg chg="addSp delSp modSp add mod">
        <pc:chgData name="Kerschen,Keith" userId="2b35b562-c5da-406e-a09e-8890f33e1e21" providerId="ADAL" clId="{A4FC1654-A0DF-4B18-9C95-1886A85E93CF}" dt="2024-02-05T16:18:40.510" v="367" actId="1076"/>
        <pc:sldMkLst>
          <pc:docMk/>
          <pc:sldMk cId="1024036719" sldId="350"/>
        </pc:sldMkLst>
        <pc:spChg chg="mod">
          <ac:chgData name="Kerschen,Keith" userId="2b35b562-c5da-406e-a09e-8890f33e1e21" providerId="ADAL" clId="{A4FC1654-A0DF-4B18-9C95-1886A85E93CF}" dt="2024-02-05T16:18:35.637" v="365" actId="20577"/>
          <ac:spMkLst>
            <pc:docMk/>
            <pc:sldMk cId="1024036719" sldId="350"/>
            <ac:spMk id="5" creationId="{F978C115-7E44-4BF1-BDB9-F00DC18DBF67}"/>
          </ac:spMkLst>
        </pc:spChg>
        <pc:picChg chg="del">
          <ac:chgData name="Kerschen,Keith" userId="2b35b562-c5da-406e-a09e-8890f33e1e21" providerId="ADAL" clId="{A4FC1654-A0DF-4B18-9C95-1886A85E93CF}" dt="2024-02-05T16:18:20.262" v="316" actId="478"/>
          <ac:picMkLst>
            <pc:docMk/>
            <pc:sldMk cId="1024036719" sldId="350"/>
            <ac:picMk id="4" creationId="{FBEE14A4-ABE9-49F3-8664-A9D8DD40DA52}"/>
          </ac:picMkLst>
        </pc:picChg>
        <pc:picChg chg="add mod">
          <ac:chgData name="Kerschen,Keith" userId="2b35b562-c5da-406e-a09e-8890f33e1e21" providerId="ADAL" clId="{A4FC1654-A0DF-4B18-9C95-1886A85E93CF}" dt="2024-02-05T16:18:40.510" v="367" actId="1076"/>
          <ac:picMkLst>
            <pc:docMk/>
            <pc:sldMk cId="1024036719" sldId="350"/>
            <ac:picMk id="6" creationId="{ADF1846B-9F81-AC08-BDDA-27EC65A4E4DD}"/>
          </ac:picMkLst>
        </pc:picChg>
      </pc:sldChg>
      <pc:sldChg chg="addSp delSp modSp add mod ord">
        <pc:chgData name="Kerschen,Keith" userId="2b35b562-c5da-406e-a09e-8890f33e1e21" providerId="ADAL" clId="{A4FC1654-A0DF-4B18-9C95-1886A85E93CF}" dt="2024-02-05T16:25:44.791" v="427" actId="14100"/>
        <pc:sldMkLst>
          <pc:docMk/>
          <pc:sldMk cId="2170103782" sldId="351"/>
        </pc:sldMkLst>
        <pc:spChg chg="add mod">
          <ac:chgData name="Kerschen,Keith" userId="2b35b562-c5da-406e-a09e-8890f33e1e21" providerId="ADAL" clId="{A4FC1654-A0DF-4B18-9C95-1886A85E93CF}" dt="2024-02-05T16:25:44.791" v="427" actId="14100"/>
          <ac:spMkLst>
            <pc:docMk/>
            <pc:sldMk cId="2170103782" sldId="351"/>
            <ac:spMk id="3" creationId="{A179DD08-BA47-1B58-B6E2-B6BFE3BFF322}"/>
          </ac:spMkLst>
        </pc:spChg>
        <pc:spChg chg="add mod">
          <ac:chgData name="Kerschen,Keith" userId="2b35b562-c5da-406e-a09e-8890f33e1e21" providerId="ADAL" clId="{A4FC1654-A0DF-4B18-9C95-1886A85E93CF}" dt="2024-02-05T16:25:15.776" v="411" actId="20577"/>
          <ac:spMkLst>
            <pc:docMk/>
            <pc:sldMk cId="2170103782" sldId="351"/>
            <ac:spMk id="4" creationId="{75FBF03C-CC31-4153-E228-5A23793957CB}"/>
          </ac:spMkLst>
        </pc:spChg>
        <pc:spChg chg="del mod">
          <ac:chgData name="Kerschen,Keith" userId="2b35b562-c5da-406e-a09e-8890f33e1e21" providerId="ADAL" clId="{A4FC1654-A0DF-4B18-9C95-1886A85E93CF}" dt="2024-02-05T16:24:37.159" v="372" actId="478"/>
          <ac:spMkLst>
            <pc:docMk/>
            <pc:sldMk cId="2170103782" sldId="351"/>
            <ac:spMk id="6" creationId="{8841750C-42B0-4A8C-8C44-0DF7AE4853E6}"/>
          </ac:spMkLst>
        </pc:spChg>
      </pc:sldChg>
      <pc:sldChg chg="addSp modSp add mod">
        <pc:chgData name="Kerschen,Keith" userId="2b35b562-c5da-406e-a09e-8890f33e1e21" providerId="ADAL" clId="{A4FC1654-A0DF-4B18-9C95-1886A85E93CF}" dt="2024-02-05T16:31:31.564" v="556" actId="20577"/>
        <pc:sldMkLst>
          <pc:docMk/>
          <pc:sldMk cId="174858547" sldId="352"/>
        </pc:sldMkLst>
        <pc:spChg chg="mod">
          <ac:chgData name="Kerschen,Keith" userId="2b35b562-c5da-406e-a09e-8890f33e1e21" providerId="ADAL" clId="{A4FC1654-A0DF-4B18-9C95-1886A85E93CF}" dt="2024-02-05T16:31:22.402" v="508" actId="1076"/>
          <ac:spMkLst>
            <pc:docMk/>
            <pc:sldMk cId="174858547" sldId="352"/>
            <ac:spMk id="3" creationId="{A179DD08-BA47-1B58-B6E2-B6BFE3BFF322}"/>
          </ac:spMkLst>
        </pc:spChg>
        <pc:spChg chg="mod">
          <ac:chgData name="Kerschen,Keith" userId="2b35b562-c5da-406e-a09e-8890f33e1e21" providerId="ADAL" clId="{A4FC1654-A0DF-4B18-9C95-1886A85E93CF}" dt="2024-02-05T16:31:31.564" v="556" actId="20577"/>
          <ac:spMkLst>
            <pc:docMk/>
            <pc:sldMk cId="174858547" sldId="352"/>
            <ac:spMk id="4" creationId="{75FBF03C-CC31-4153-E228-5A23793957CB}"/>
          </ac:spMkLst>
        </pc:spChg>
        <pc:spChg chg="add mod">
          <ac:chgData name="Kerschen,Keith" userId="2b35b562-c5da-406e-a09e-8890f33e1e21" providerId="ADAL" clId="{A4FC1654-A0DF-4B18-9C95-1886A85E93CF}" dt="2024-02-05T16:31:20.310" v="507" actId="1076"/>
          <ac:spMkLst>
            <pc:docMk/>
            <pc:sldMk cId="174858547" sldId="352"/>
            <ac:spMk id="9" creationId="{642E3269-355A-599B-3020-37FE15B3FFA8}"/>
          </ac:spMkLst>
        </pc:spChg>
        <pc:picChg chg="add mod">
          <ac:chgData name="Kerschen,Keith" userId="2b35b562-c5da-406e-a09e-8890f33e1e21" providerId="ADAL" clId="{A4FC1654-A0DF-4B18-9C95-1886A85E93CF}" dt="2024-02-05T16:30:19.524" v="492" actId="1076"/>
          <ac:picMkLst>
            <pc:docMk/>
            <pc:sldMk cId="174858547" sldId="352"/>
            <ac:picMk id="5" creationId="{BCB920E1-E2C3-4AFB-1B83-A54176772CEA}"/>
          </ac:picMkLst>
        </pc:picChg>
        <pc:picChg chg="add mod">
          <ac:chgData name="Kerschen,Keith" userId="2b35b562-c5da-406e-a09e-8890f33e1e21" providerId="ADAL" clId="{A4FC1654-A0DF-4B18-9C95-1886A85E93CF}" dt="2024-02-05T16:30:20.630" v="493" actId="1076"/>
          <ac:picMkLst>
            <pc:docMk/>
            <pc:sldMk cId="174858547" sldId="352"/>
            <ac:picMk id="7" creationId="{DB984091-7F56-63E3-059D-8D074C46CDA9}"/>
          </ac:picMkLst>
        </pc:picChg>
      </pc:sldChg>
    </pc:docChg>
  </pc:docChgLst>
  <pc:docChgLst>
    <pc:chgData name="Kerschen,Keith" userId="2b35b562-c5da-406e-a09e-8890f33e1e21" providerId="ADAL" clId="{A300E39C-9E19-4E3E-8587-DA383D0C040A}"/>
    <pc:docChg chg="custSel addSld delSld modSld sldOrd">
      <pc:chgData name="Kerschen,Keith" userId="2b35b562-c5da-406e-a09e-8890f33e1e21" providerId="ADAL" clId="{A300E39C-9E19-4E3E-8587-DA383D0C040A}" dt="2022-09-23T16:44:46.592" v="1399" actId="20577"/>
      <pc:docMkLst>
        <pc:docMk/>
      </pc:docMkLst>
      <pc:sldChg chg="modSp mod">
        <pc:chgData name="Kerschen,Keith" userId="2b35b562-c5da-406e-a09e-8890f33e1e21" providerId="ADAL" clId="{A300E39C-9E19-4E3E-8587-DA383D0C040A}" dt="2022-09-19T14:18:34.920" v="38" actId="20577"/>
        <pc:sldMkLst>
          <pc:docMk/>
          <pc:sldMk cId="1434885682" sldId="256"/>
        </pc:sldMkLst>
        <pc:spChg chg="mod">
          <ac:chgData name="Kerschen,Keith" userId="2b35b562-c5da-406e-a09e-8890f33e1e21" providerId="ADAL" clId="{A300E39C-9E19-4E3E-8587-DA383D0C040A}" dt="2022-09-19T14:18:34.920" v="38" actId="20577"/>
          <ac:spMkLst>
            <pc:docMk/>
            <pc:sldMk cId="1434885682" sldId="256"/>
            <ac:spMk id="3" creationId="{00000000-0000-0000-0000-000000000000}"/>
          </ac:spMkLst>
        </pc:spChg>
      </pc:sldChg>
      <pc:sldChg chg="addSp modSp mod">
        <pc:chgData name="Kerschen,Keith" userId="2b35b562-c5da-406e-a09e-8890f33e1e21" providerId="ADAL" clId="{A300E39C-9E19-4E3E-8587-DA383D0C040A}" dt="2022-09-19T14:45:03.599" v="733" actId="14100"/>
        <pc:sldMkLst>
          <pc:docMk/>
          <pc:sldMk cId="837412694" sldId="279"/>
        </pc:sldMkLst>
        <pc:spChg chg="add mod">
          <ac:chgData name="Kerschen,Keith" userId="2b35b562-c5da-406e-a09e-8890f33e1e21" providerId="ADAL" clId="{A300E39C-9E19-4E3E-8587-DA383D0C040A}" dt="2022-09-19T14:45:03.599" v="733" actId="14100"/>
          <ac:spMkLst>
            <pc:docMk/>
            <pc:sldMk cId="837412694" sldId="279"/>
            <ac:spMk id="3" creationId="{A82BD062-C9A9-3D9C-A863-0D6C558B25AE}"/>
          </ac:spMkLst>
        </pc:spChg>
        <pc:picChg chg="mod">
          <ac:chgData name="Kerschen,Keith" userId="2b35b562-c5da-406e-a09e-8890f33e1e21" providerId="ADAL" clId="{A300E39C-9E19-4E3E-8587-DA383D0C040A}" dt="2022-09-19T14:44:31.499" v="635" actId="1076"/>
          <ac:picMkLst>
            <pc:docMk/>
            <pc:sldMk cId="837412694" sldId="279"/>
            <ac:picMk id="3074" creationId="{00000000-0000-0000-0000-000000000000}"/>
          </ac:picMkLst>
        </pc:picChg>
      </pc:sldChg>
      <pc:sldChg chg="addSp delSp modSp mod">
        <pc:chgData name="Kerschen,Keith" userId="2b35b562-c5da-406e-a09e-8890f33e1e21" providerId="ADAL" clId="{A300E39C-9E19-4E3E-8587-DA383D0C040A}" dt="2022-09-19T14:23:05.296" v="48" actId="478"/>
        <pc:sldMkLst>
          <pc:docMk/>
          <pc:sldMk cId="2464112288" sldId="280"/>
        </pc:sldMkLst>
        <pc:spChg chg="add del mod">
          <ac:chgData name="Kerschen,Keith" userId="2b35b562-c5da-406e-a09e-8890f33e1e21" providerId="ADAL" clId="{A300E39C-9E19-4E3E-8587-DA383D0C040A}" dt="2022-09-19T14:23:05.296" v="48" actId="478"/>
          <ac:spMkLst>
            <pc:docMk/>
            <pc:sldMk cId="2464112288" sldId="280"/>
            <ac:spMk id="4" creationId="{0683FB15-83A7-5236-D24D-C9BF93143957}"/>
          </ac:spMkLst>
        </pc:spChg>
        <pc:picChg chg="del">
          <ac:chgData name="Kerschen,Keith" userId="2b35b562-c5da-406e-a09e-8890f33e1e21" providerId="ADAL" clId="{A300E39C-9E19-4E3E-8587-DA383D0C040A}" dt="2022-09-19T14:22:43.406" v="40" actId="478"/>
          <ac:picMkLst>
            <pc:docMk/>
            <pc:sldMk cId="2464112288" sldId="280"/>
            <ac:picMk id="7" creationId="{4B529D1A-4A13-4A69-A906-0886F1AFDAFC}"/>
          </ac:picMkLst>
        </pc:picChg>
        <pc:picChg chg="add mod">
          <ac:chgData name="Kerschen,Keith" userId="2b35b562-c5da-406e-a09e-8890f33e1e21" providerId="ADAL" clId="{A300E39C-9E19-4E3E-8587-DA383D0C040A}" dt="2022-09-19T14:23:01.042" v="47" actId="1076"/>
          <ac:picMkLst>
            <pc:docMk/>
            <pc:sldMk cId="2464112288" sldId="280"/>
            <ac:picMk id="8" creationId="{FC18F2DC-AA49-E88B-6F04-ED5A3DB71809}"/>
          </ac:picMkLst>
        </pc:picChg>
      </pc:sldChg>
      <pc:sldChg chg="addSp modSp mod">
        <pc:chgData name="Kerschen,Keith" userId="2b35b562-c5da-406e-a09e-8890f33e1e21" providerId="ADAL" clId="{A300E39C-9E19-4E3E-8587-DA383D0C040A}" dt="2022-09-23T16:41:16.196" v="1033" actId="14100"/>
        <pc:sldMkLst>
          <pc:docMk/>
          <pc:sldMk cId="3524923670" sldId="284"/>
        </pc:sldMkLst>
        <pc:spChg chg="add mod">
          <ac:chgData name="Kerschen,Keith" userId="2b35b562-c5da-406e-a09e-8890f33e1e21" providerId="ADAL" clId="{A300E39C-9E19-4E3E-8587-DA383D0C040A}" dt="2022-09-23T16:40:59.210" v="1027" actId="1076"/>
          <ac:spMkLst>
            <pc:docMk/>
            <pc:sldMk cId="3524923670" sldId="284"/>
            <ac:spMk id="4" creationId="{8CD7E8EC-D5A2-AF97-9F27-643D92DD1129}"/>
          </ac:spMkLst>
        </pc:spChg>
        <pc:picChg chg="mod">
          <ac:chgData name="Kerschen,Keith" userId="2b35b562-c5da-406e-a09e-8890f33e1e21" providerId="ADAL" clId="{A300E39C-9E19-4E3E-8587-DA383D0C040A}" dt="2022-09-23T16:40:34.643" v="979" actId="1076"/>
          <ac:picMkLst>
            <pc:docMk/>
            <pc:sldMk cId="3524923670" sldId="284"/>
            <ac:picMk id="5" creationId="{00000000-0000-0000-0000-000000000000}"/>
          </ac:picMkLst>
        </pc:picChg>
        <pc:cxnChg chg="add mod">
          <ac:chgData name="Kerschen,Keith" userId="2b35b562-c5da-406e-a09e-8890f33e1e21" providerId="ADAL" clId="{A300E39C-9E19-4E3E-8587-DA383D0C040A}" dt="2022-09-23T16:41:16.196" v="1033" actId="14100"/>
          <ac:cxnSpMkLst>
            <pc:docMk/>
            <pc:sldMk cId="3524923670" sldId="284"/>
            <ac:cxnSpMk id="7" creationId="{9D99EFDB-3484-9E6B-5C68-A79DCE0ED52D}"/>
          </ac:cxnSpMkLst>
        </pc:cxnChg>
      </pc:sldChg>
      <pc:sldChg chg="addSp modSp mod">
        <pc:chgData name="Kerschen,Keith" userId="2b35b562-c5da-406e-a09e-8890f33e1e21" providerId="ADAL" clId="{A300E39C-9E19-4E3E-8587-DA383D0C040A}" dt="2022-09-23T16:42:03.278" v="1086" actId="14100"/>
        <pc:sldMkLst>
          <pc:docMk/>
          <pc:sldMk cId="3946768655" sldId="287"/>
        </pc:sldMkLst>
        <pc:spChg chg="add mod">
          <ac:chgData name="Kerschen,Keith" userId="2b35b562-c5da-406e-a09e-8890f33e1e21" providerId="ADAL" clId="{A300E39C-9E19-4E3E-8587-DA383D0C040A}" dt="2022-09-23T16:41:48.289" v="1084" actId="313"/>
          <ac:spMkLst>
            <pc:docMk/>
            <pc:sldMk cId="3946768655" sldId="287"/>
            <ac:spMk id="5" creationId="{BD53CCC8-6D79-F20B-3336-73ABB9404C5F}"/>
          </ac:spMkLst>
        </pc:spChg>
        <pc:picChg chg="mod">
          <ac:chgData name="Kerschen,Keith" userId="2b35b562-c5da-406e-a09e-8890f33e1e21" providerId="ADAL" clId="{A300E39C-9E19-4E3E-8587-DA383D0C040A}" dt="2022-09-23T16:41:30.878" v="1034" actId="1076"/>
          <ac:picMkLst>
            <pc:docMk/>
            <pc:sldMk cId="3946768655" sldId="287"/>
            <ac:picMk id="4" creationId="{00000000-0000-0000-0000-000000000000}"/>
          </ac:picMkLst>
        </pc:picChg>
        <pc:cxnChg chg="add mod">
          <ac:chgData name="Kerschen,Keith" userId="2b35b562-c5da-406e-a09e-8890f33e1e21" providerId="ADAL" clId="{A300E39C-9E19-4E3E-8587-DA383D0C040A}" dt="2022-09-23T16:42:03.278" v="1086" actId="14100"/>
          <ac:cxnSpMkLst>
            <pc:docMk/>
            <pc:sldMk cId="3946768655" sldId="287"/>
            <ac:cxnSpMk id="7" creationId="{08EA57D6-8271-EBFE-9AE4-9CF962D51F02}"/>
          </ac:cxnSpMkLst>
        </pc:cxnChg>
      </pc:sldChg>
      <pc:sldChg chg="addSp modSp mod">
        <pc:chgData name="Kerschen,Keith" userId="2b35b562-c5da-406e-a09e-8890f33e1e21" providerId="ADAL" clId="{A300E39C-9E19-4E3E-8587-DA383D0C040A}" dt="2022-09-23T16:42:54.583" v="1147" actId="20577"/>
        <pc:sldMkLst>
          <pc:docMk/>
          <pc:sldMk cId="1059814628" sldId="297"/>
        </pc:sldMkLst>
        <pc:spChg chg="add mod">
          <ac:chgData name="Kerschen,Keith" userId="2b35b562-c5da-406e-a09e-8890f33e1e21" providerId="ADAL" clId="{A300E39C-9E19-4E3E-8587-DA383D0C040A}" dt="2022-09-23T16:42:54.583" v="1147" actId="20577"/>
          <ac:spMkLst>
            <pc:docMk/>
            <pc:sldMk cId="1059814628" sldId="297"/>
            <ac:spMk id="4" creationId="{E0DF8A79-F7F5-60E5-7879-5BBC3DEFE41D}"/>
          </ac:spMkLst>
        </pc:spChg>
        <pc:picChg chg="mod">
          <ac:chgData name="Kerschen,Keith" userId="2b35b562-c5da-406e-a09e-8890f33e1e21" providerId="ADAL" clId="{A300E39C-9E19-4E3E-8587-DA383D0C040A}" dt="2022-09-23T16:42:34.725" v="1087" actId="1076"/>
          <ac:picMkLst>
            <pc:docMk/>
            <pc:sldMk cId="1059814628" sldId="297"/>
            <ac:picMk id="5" creationId="{00000000-0000-0000-0000-000000000000}"/>
          </ac:picMkLst>
        </pc:picChg>
      </pc:sldChg>
      <pc:sldChg chg="addSp modSp mod">
        <pc:chgData name="Kerschen,Keith" userId="2b35b562-c5da-406e-a09e-8890f33e1e21" providerId="ADAL" clId="{A300E39C-9E19-4E3E-8587-DA383D0C040A}" dt="2022-09-23T16:43:34.867" v="1184" actId="20577"/>
        <pc:sldMkLst>
          <pc:docMk/>
          <pc:sldMk cId="3738744695" sldId="306"/>
        </pc:sldMkLst>
        <pc:spChg chg="add mod">
          <ac:chgData name="Kerschen,Keith" userId="2b35b562-c5da-406e-a09e-8890f33e1e21" providerId="ADAL" clId="{A300E39C-9E19-4E3E-8587-DA383D0C040A}" dt="2022-09-23T16:43:34.867" v="1184" actId="20577"/>
          <ac:spMkLst>
            <pc:docMk/>
            <pc:sldMk cId="3738744695" sldId="306"/>
            <ac:spMk id="4" creationId="{E79D8317-466F-E538-EA3F-4FA88F258894}"/>
          </ac:spMkLst>
        </pc:spChg>
        <pc:picChg chg="mod">
          <ac:chgData name="Kerschen,Keith" userId="2b35b562-c5da-406e-a09e-8890f33e1e21" providerId="ADAL" clId="{A300E39C-9E19-4E3E-8587-DA383D0C040A}" dt="2022-09-23T16:43:21.625" v="1148" actId="1076"/>
          <ac:picMkLst>
            <pc:docMk/>
            <pc:sldMk cId="3738744695" sldId="306"/>
            <ac:picMk id="6" creationId="{00000000-0000-0000-0000-000000000000}"/>
          </ac:picMkLst>
        </pc:picChg>
      </pc:sldChg>
      <pc:sldChg chg="addSp modSp mod">
        <pc:chgData name="Kerschen,Keith" userId="2b35b562-c5da-406e-a09e-8890f33e1e21" providerId="ADAL" clId="{A300E39C-9E19-4E3E-8587-DA383D0C040A}" dt="2022-09-23T16:44:46.592" v="1399" actId="20577"/>
        <pc:sldMkLst>
          <pc:docMk/>
          <pc:sldMk cId="3346330713" sldId="308"/>
        </pc:sldMkLst>
        <pc:spChg chg="add mod">
          <ac:chgData name="Kerschen,Keith" userId="2b35b562-c5da-406e-a09e-8890f33e1e21" providerId="ADAL" clId="{A300E39C-9E19-4E3E-8587-DA383D0C040A}" dt="2022-09-23T16:44:00.281" v="1228" actId="20577"/>
          <ac:spMkLst>
            <pc:docMk/>
            <pc:sldMk cId="3346330713" sldId="308"/>
            <ac:spMk id="4" creationId="{178A0C2B-12FB-90E5-50B7-ADA2BDF841E4}"/>
          </ac:spMkLst>
        </pc:spChg>
        <pc:spChg chg="add mod">
          <ac:chgData name="Kerschen,Keith" userId="2b35b562-c5da-406e-a09e-8890f33e1e21" providerId="ADAL" clId="{A300E39C-9E19-4E3E-8587-DA383D0C040A}" dt="2022-09-23T16:44:46.592" v="1399" actId="20577"/>
          <ac:spMkLst>
            <pc:docMk/>
            <pc:sldMk cId="3346330713" sldId="308"/>
            <ac:spMk id="7" creationId="{00A65A2F-5E75-B634-BBCD-F4F5EC17D461}"/>
          </ac:spMkLst>
        </pc:spChg>
        <pc:picChg chg="mod">
          <ac:chgData name="Kerschen,Keith" userId="2b35b562-c5da-406e-a09e-8890f33e1e21" providerId="ADAL" clId="{A300E39C-9E19-4E3E-8587-DA383D0C040A}" dt="2022-09-23T16:43:44.677" v="1185" actId="1076"/>
          <ac:picMkLst>
            <pc:docMk/>
            <pc:sldMk cId="3346330713" sldId="308"/>
            <ac:picMk id="6" creationId="{00000000-0000-0000-0000-000000000000}"/>
          </ac:picMkLst>
        </pc:picChg>
      </pc:sldChg>
      <pc:sldChg chg="modSp mod">
        <pc:chgData name="Kerschen,Keith" userId="2b35b562-c5da-406e-a09e-8890f33e1e21" providerId="ADAL" clId="{A300E39C-9E19-4E3E-8587-DA383D0C040A}" dt="2022-09-19T14:28:51.256" v="396" actId="20577"/>
        <pc:sldMkLst>
          <pc:docMk/>
          <pc:sldMk cId="54497801" sldId="309"/>
        </pc:sldMkLst>
        <pc:spChg chg="mod">
          <ac:chgData name="Kerschen,Keith" userId="2b35b562-c5da-406e-a09e-8890f33e1e21" providerId="ADAL" clId="{A300E39C-9E19-4E3E-8587-DA383D0C040A}" dt="2022-09-19T14:28:51.256" v="396" actId="20577"/>
          <ac:spMkLst>
            <pc:docMk/>
            <pc:sldMk cId="54497801" sldId="309"/>
            <ac:spMk id="4" creationId="{00000000-0000-0000-0000-000000000000}"/>
          </ac:spMkLst>
        </pc:spChg>
      </pc:sldChg>
      <pc:sldChg chg="modSp mod">
        <pc:chgData name="Kerschen,Keith" userId="2b35b562-c5da-406e-a09e-8890f33e1e21" providerId="ADAL" clId="{A300E39C-9E19-4E3E-8587-DA383D0C040A}" dt="2022-09-19T14:30:48.046" v="571" actId="20577"/>
        <pc:sldMkLst>
          <pc:docMk/>
          <pc:sldMk cId="2178519974" sldId="310"/>
        </pc:sldMkLst>
        <pc:spChg chg="mod">
          <ac:chgData name="Kerschen,Keith" userId="2b35b562-c5da-406e-a09e-8890f33e1e21" providerId="ADAL" clId="{A300E39C-9E19-4E3E-8587-DA383D0C040A}" dt="2022-09-19T14:30:48.046" v="571" actId="20577"/>
          <ac:spMkLst>
            <pc:docMk/>
            <pc:sldMk cId="2178519974" sldId="310"/>
            <ac:spMk id="3" creationId="{00000000-0000-0000-0000-000000000000}"/>
          </ac:spMkLst>
        </pc:spChg>
      </pc:sldChg>
      <pc:sldChg chg="modSp mod">
        <pc:chgData name="Kerschen,Keith" userId="2b35b562-c5da-406e-a09e-8890f33e1e21" providerId="ADAL" clId="{A300E39C-9E19-4E3E-8587-DA383D0C040A}" dt="2022-09-19T14:31:43.929" v="601" actId="5793"/>
        <pc:sldMkLst>
          <pc:docMk/>
          <pc:sldMk cId="1330767199" sldId="311"/>
        </pc:sldMkLst>
        <pc:spChg chg="mod">
          <ac:chgData name="Kerschen,Keith" userId="2b35b562-c5da-406e-a09e-8890f33e1e21" providerId="ADAL" clId="{A300E39C-9E19-4E3E-8587-DA383D0C040A}" dt="2022-09-19T14:31:43.929" v="601" actId="5793"/>
          <ac:spMkLst>
            <pc:docMk/>
            <pc:sldMk cId="1330767199" sldId="311"/>
            <ac:spMk id="3" creationId="{00000000-0000-0000-0000-000000000000}"/>
          </ac:spMkLst>
        </pc:spChg>
      </pc:sldChg>
      <pc:sldChg chg="modSp mod">
        <pc:chgData name="Kerschen,Keith" userId="2b35b562-c5da-406e-a09e-8890f33e1e21" providerId="ADAL" clId="{A300E39C-9E19-4E3E-8587-DA383D0C040A}" dt="2022-09-19T14:34:03.237" v="634" actId="5793"/>
        <pc:sldMkLst>
          <pc:docMk/>
          <pc:sldMk cId="1469237705" sldId="317"/>
        </pc:sldMkLst>
        <pc:spChg chg="mod">
          <ac:chgData name="Kerschen,Keith" userId="2b35b562-c5da-406e-a09e-8890f33e1e21" providerId="ADAL" clId="{A300E39C-9E19-4E3E-8587-DA383D0C040A}" dt="2022-09-19T14:34:03.237" v="634" actId="5793"/>
          <ac:spMkLst>
            <pc:docMk/>
            <pc:sldMk cId="1469237705" sldId="317"/>
            <ac:spMk id="3" creationId="{00000000-0000-0000-0000-000000000000}"/>
          </ac:spMkLst>
        </pc:spChg>
      </pc:sldChg>
      <pc:sldChg chg="del">
        <pc:chgData name="Kerschen,Keith" userId="2b35b562-c5da-406e-a09e-8890f33e1e21" providerId="ADAL" clId="{A300E39C-9E19-4E3E-8587-DA383D0C040A}" dt="2022-09-19T14:33:42.337" v="603" actId="47"/>
        <pc:sldMkLst>
          <pc:docMk/>
          <pc:sldMk cId="374268215" sldId="323"/>
        </pc:sldMkLst>
      </pc:sldChg>
      <pc:sldChg chg="modSp mod">
        <pc:chgData name="Kerschen,Keith" userId="2b35b562-c5da-406e-a09e-8890f33e1e21" providerId="ADAL" clId="{A300E39C-9E19-4E3E-8587-DA383D0C040A}" dt="2022-09-19T14:33:03.087" v="602" actId="255"/>
        <pc:sldMkLst>
          <pc:docMk/>
          <pc:sldMk cId="3925739275" sldId="324"/>
        </pc:sldMkLst>
        <pc:spChg chg="mod">
          <ac:chgData name="Kerschen,Keith" userId="2b35b562-c5da-406e-a09e-8890f33e1e21" providerId="ADAL" clId="{A300E39C-9E19-4E3E-8587-DA383D0C040A}" dt="2022-09-19T14:33:03.087" v="602" actId="255"/>
          <ac:spMkLst>
            <pc:docMk/>
            <pc:sldMk cId="3925739275" sldId="324"/>
            <ac:spMk id="3" creationId="{00000000-0000-0000-0000-000000000000}"/>
          </ac:spMkLst>
        </pc:spChg>
      </pc:sldChg>
      <pc:sldChg chg="del">
        <pc:chgData name="Kerschen,Keith" userId="2b35b562-c5da-406e-a09e-8890f33e1e21" providerId="ADAL" clId="{A300E39C-9E19-4E3E-8587-DA383D0C040A}" dt="2022-09-19T14:18:40.003" v="39" actId="47"/>
        <pc:sldMkLst>
          <pc:docMk/>
          <pc:sldMk cId="4189421893" sldId="331"/>
        </pc:sldMkLst>
      </pc:sldChg>
      <pc:sldChg chg="modSp mod">
        <pc:chgData name="Kerschen,Keith" userId="2b35b562-c5da-406e-a09e-8890f33e1e21" providerId="ADAL" clId="{A300E39C-9E19-4E3E-8587-DA383D0C040A}" dt="2022-09-19T14:27:33.418" v="364" actId="20577"/>
        <pc:sldMkLst>
          <pc:docMk/>
          <pc:sldMk cId="3229941385" sldId="333"/>
        </pc:sldMkLst>
        <pc:spChg chg="mod">
          <ac:chgData name="Kerschen,Keith" userId="2b35b562-c5da-406e-a09e-8890f33e1e21" providerId="ADAL" clId="{A300E39C-9E19-4E3E-8587-DA383D0C040A}" dt="2022-09-19T14:27:33.418" v="364" actId="20577"/>
          <ac:spMkLst>
            <pc:docMk/>
            <pc:sldMk cId="3229941385" sldId="333"/>
            <ac:spMk id="3" creationId="{226C7268-91FD-4D38-87FD-89A5AF4476C3}"/>
          </ac:spMkLst>
        </pc:spChg>
      </pc:sldChg>
      <pc:sldChg chg="addSp delSp modSp add mod ord">
        <pc:chgData name="Kerschen,Keith" userId="2b35b562-c5da-406e-a09e-8890f33e1e21" providerId="ADAL" clId="{A300E39C-9E19-4E3E-8587-DA383D0C040A}" dt="2022-09-19T14:25:51.451" v="315" actId="14100"/>
        <pc:sldMkLst>
          <pc:docMk/>
          <pc:sldMk cId="2318156885" sldId="345"/>
        </pc:sldMkLst>
        <pc:spChg chg="mod">
          <ac:chgData name="Kerschen,Keith" userId="2b35b562-c5da-406e-a09e-8890f33e1e21" providerId="ADAL" clId="{A300E39C-9E19-4E3E-8587-DA383D0C040A}" dt="2022-09-19T14:24:43.870" v="300" actId="20577"/>
          <ac:spMkLst>
            <pc:docMk/>
            <pc:sldMk cId="2318156885" sldId="345"/>
            <ac:spMk id="3" creationId="{00000000-0000-0000-0000-000000000000}"/>
          </ac:spMkLst>
        </pc:spChg>
        <pc:spChg chg="add mod">
          <ac:chgData name="Kerschen,Keith" userId="2b35b562-c5da-406e-a09e-8890f33e1e21" providerId="ADAL" clId="{A300E39C-9E19-4E3E-8587-DA383D0C040A}" dt="2022-09-19T14:25:36.207" v="310" actId="1076"/>
          <ac:spMkLst>
            <pc:docMk/>
            <pc:sldMk cId="2318156885" sldId="345"/>
            <ac:spMk id="9" creationId="{3A36B873-AA0C-DA1C-A722-17B613F788ED}"/>
          </ac:spMkLst>
        </pc:spChg>
        <pc:picChg chg="del">
          <ac:chgData name="Kerschen,Keith" userId="2b35b562-c5da-406e-a09e-8890f33e1e21" providerId="ADAL" clId="{A300E39C-9E19-4E3E-8587-DA383D0C040A}" dt="2022-09-19T14:23:52.856" v="55" actId="478"/>
          <ac:picMkLst>
            <pc:docMk/>
            <pc:sldMk cId="2318156885" sldId="345"/>
            <ac:picMk id="4" creationId="{00000000-0000-0000-0000-000000000000}"/>
          </ac:picMkLst>
        </pc:picChg>
        <pc:picChg chg="del">
          <ac:chgData name="Kerschen,Keith" userId="2b35b562-c5da-406e-a09e-8890f33e1e21" providerId="ADAL" clId="{A300E39C-9E19-4E3E-8587-DA383D0C040A}" dt="2022-09-19T14:23:51.174" v="54" actId="478"/>
          <ac:picMkLst>
            <pc:docMk/>
            <pc:sldMk cId="2318156885" sldId="345"/>
            <ac:picMk id="5" creationId="{00000000-0000-0000-0000-000000000000}"/>
          </ac:picMkLst>
        </pc:picChg>
        <pc:picChg chg="add mod">
          <ac:chgData name="Kerschen,Keith" userId="2b35b562-c5da-406e-a09e-8890f33e1e21" providerId="ADAL" clId="{A300E39C-9E19-4E3E-8587-DA383D0C040A}" dt="2022-09-19T14:25:15.370" v="304" actId="1076"/>
          <ac:picMkLst>
            <pc:docMk/>
            <pc:sldMk cId="2318156885" sldId="345"/>
            <ac:picMk id="7" creationId="{5682A4DC-9E50-1429-2A1A-FCEC02DA1AB8}"/>
          </ac:picMkLst>
        </pc:picChg>
        <pc:picChg chg="add mod">
          <ac:chgData name="Kerschen,Keith" userId="2b35b562-c5da-406e-a09e-8890f33e1e21" providerId="ADAL" clId="{A300E39C-9E19-4E3E-8587-DA383D0C040A}" dt="2022-09-19T14:25:25.991" v="308" actId="1076"/>
          <ac:picMkLst>
            <pc:docMk/>
            <pc:sldMk cId="2318156885" sldId="345"/>
            <ac:picMk id="8" creationId="{DC7C7571-AE8A-88ED-C112-BDDBB7481C3A}"/>
          </ac:picMkLst>
        </pc:picChg>
        <pc:cxnChg chg="add mod">
          <ac:chgData name="Kerschen,Keith" userId="2b35b562-c5da-406e-a09e-8890f33e1e21" providerId="ADAL" clId="{A300E39C-9E19-4E3E-8587-DA383D0C040A}" dt="2022-09-19T14:25:44.170" v="312" actId="1076"/>
          <ac:cxnSpMkLst>
            <pc:docMk/>
            <pc:sldMk cId="2318156885" sldId="345"/>
            <ac:cxnSpMk id="10" creationId="{7C06903E-25B6-4B12-6C52-7AF80070E34A}"/>
          </ac:cxnSpMkLst>
        </pc:cxnChg>
        <pc:cxnChg chg="add mod">
          <ac:chgData name="Kerschen,Keith" userId="2b35b562-c5da-406e-a09e-8890f33e1e21" providerId="ADAL" clId="{A300E39C-9E19-4E3E-8587-DA383D0C040A}" dt="2022-09-19T14:25:51.451" v="315" actId="14100"/>
          <ac:cxnSpMkLst>
            <pc:docMk/>
            <pc:sldMk cId="2318156885" sldId="345"/>
            <ac:cxnSpMk id="11" creationId="{EDEAC262-ED94-BE2E-95A3-AC4505007B65}"/>
          </ac:cxnSpMkLst>
        </pc:cxnChg>
      </pc:sldChg>
      <pc:sldChg chg="modSp new mod">
        <pc:chgData name="Kerschen,Keith" userId="2b35b562-c5da-406e-a09e-8890f33e1e21" providerId="ADAL" clId="{A300E39C-9E19-4E3E-8587-DA383D0C040A}" dt="2022-09-21T17:48:47.521" v="978" actId="20577"/>
        <pc:sldMkLst>
          <pc:docMk/>
          <pc:sldMk cId="2658682253" sldId="346"/>
        </pc:sldMkLst>
        <pc:spChg chg="mod">
          <ac:chgData name="Kerschen,Keith" userId="2b35b562-c5da-406e-a09e-8890f33e1e21" providerId="ADAL" clId="{A300E39C-9E19-4E3E-8587-DA383D0C040A}" dt="2022-09-21T17:48:47.521" v="978" actId="20577"/>
          <ac:spMkLst>
            <pc:docMk/>
            <pc:sldMk cId="2658682253" sldId="346"/>
            <ac:spMk id="2" creationId="{2BF726DB-AC9B-2ED6-47A3-3E3F9C323B2F}"/>
          </ac:spMkLst>
        </pc:spChg>
        <pc:spChg chg="mod">
          <ac:chgData name="Kerschen,Keith" userId="2b35b562-c5da-406e-a09e-8890f33e1e21" providerId="ADAL" clId="{A300E39C-9E19-4E3E-8587-DA383D0C040A}" dt="2022-09-21T17:48:43.415" v="975" actId="20577"/>
          <ac:spMkLst>
            <pc:docMk/>
            <pc:sldMk cId="2658682253" sldId="346"/>
            <ac:spMk id="3" creationId="{BAAB60E2-D1A6-3215-9220-7D19112455F0}"/>
          </ac:spMkLst>
        </pc:spChg>
      </pc:sldChg>
    </pc:docChg>
  </pc:docChgLst>
  <pc:docChgLst>
    <pc:chgData name="Kerschen,Keith" userId="2b35b562-c5da-406e-a09e-8890f33e1e21" providerId="ADAL" clId="{970F684C-648C-4FED-84B9-255AFA6BAA7E}"/>
    <pc:docChg chg="custSel addSld modSld">
      <pc:chgData name="Kerschen,Keith" userId="2b35b562-c5da-406e-a09e-8890f33e1e21" providerId="ADAL" clId="{970F684C-648C-4FED-84B9-255AFA6BAA7E}" dt="2021-09-22T18:47:58.785" v="1350" actId="113"/>
      <pc:docMkLst>
        <pc:docMk/>
      </pc:docMkLst>
      <pc:sldChg chg="modSp mod">
        <pc:chgData name="Kerschen,Keith" userId="2b35b562-c5da-406e-a09e-8890f33e1e21" providerId="ADAL" clId="{970F684C-648C-4FED-84B9-255AFA6BAA7E}" dt="2021-09-17T15:38:44.645" v="20" actId="20577"/>
        <pc:sldMkLst>
          <pc:docMk/>
          <pc:sldMk cId="1434885682" sldId="256"/>
        </pc:sldMkLst>
        <pc:spChg chg="mod">
          <ac:chgData name="Kerschen,Keith" userId="2b35b562-c5da-406e-a09e-8890f33e1e21" providerId="ADAL" clId="{970F684C-648C-4FED-84B9-255AFA6BAA7E}" dt="2021-09-17T15:38:44.645" v="20" actId="20577"/>
          <ac:spMkLst>
            <pc:docMk/>
            <pc:sldMk cId="1434885682" sldId="256"/>
            <ac:spMk id="3" creationId="{00000000-0000-0000-0000-000000000000}"/>
          </ac:spMkLst>
        </pc:spChg>
      </pc:sldChg>
      <pc:sldChg chg="addSp modSp mod">
        <pc:chgData name="Kerschen,Keith" userId="2b35b562-c5da-406e-a09e-8890f33e1e21" providerId="ADAL" clId="{970F684C-648C-4FED-84B9-255AFA6BAA7E}" dt="2021-09-17T15:44:15.694" v="249" actId="113"/>
        <pc:sldMkLst>
          <pc:docMk/>
          <pc:sldMk cId="398901456" sldId="267"/>
        </pc:sldMkLst>
        <pc:spChg chg="mod">
          <ac:chgData name="Kerschen,Keith" userId="2b35b562-c5da-406e-a09e-8890f33e1e21" providerId="ADAL" clId="{970F684C-648C-4FED-84B9-255AFA6BAA7E}" dt="2021-09-17T15:43:57.989" v="237" actId="20577"/>
          <ac:spMkLst>
            <pc:docMk/>
            <pc:sldMk cId="398901456" sldId="267"/>
            <ac:spMk id="2" creationId="{00000000-0000-0000-0000-000000000000}"/>
          </ac:spMkLst>
        </pc:spChg>
        <pc:spChg chg="mod">
          <ac:chgData name="Kerschen,Keith" userId="2b35b562-c5da-406e-a09e-8890f33e1e21" providerId="ADAL" clId="{970F684C-648C-4FED-84B9-255AFA6BAA7E}" dt="2021-09-17T15:44:15.694" v="249" actId="113"/>
          <ac:spMkLst>
            <pc:docMk/>
            <pc:sldMk cId="398901456" sldId="267"/>
            <ac:spMk id="3" creationId="{00000000-0000-0000-0000-000000000000}"/>
          </ac:spMkLst>
        </pc:spChg>
        <pc:spChg chg="add mod">
          <ac:chgData name="Kerschen,Keith" userId="2b35b562-c5da-406e-a09e-8890f33e1e21" providerId="ADAL" clId="{970F684C-648C-4FED-84B9-255AFA6BAA7E}" dt="2021-09-17T15:43:52.864" v="228" actId="114"/>
          <ac:spMkLst>
            <pc:docMk/>
            <pc:sldMk cId="398901456" sldId="267"/>
            <ac:spMk id="6" creationId="{F58B0341-5783-46C5-9F09-7F5008ED6029}"/>
          </ac:spMkLst>
        </pc:spChg>
      </pc:sldChg>
      <pc:sldChg chg="addSp delSp modSp mod setBg">
        <pc:chgData name="Kerschen,Keith" userId="2b35b562-c5da-406e-a09e-8890f33e1e21" providerId="ADAL" clId="{970F684C-648C-4FED-84B9-255AFA6BAA7E}" dt="2021-09-17T15:42:28.674" v="73" actId="255"/>
        <pc:sldMkLst>
          <pc:docMk/>
          <pc:sldMk cId="2464112288" sldId="280"/>
        </pc:sldMkLst>
        <pc:spChg chg="mod">
          <ac:chgData name="Kerschen,Keith" userId="2b35b562-c5da-406e-a09e-8890f33e1e21" providerId="ADAL" clId="{970F684C-648C-4FED-84B9-255AFA6BAA7E}" dt="2021-09-17T15:41:50.498" v="27" actId="26606"/>
          <ac:spMkLst>
            <pc:docMk/>
            <pc:sldMk cId="2464112288" sldId="280"/>
            <ac:spMk id="2" creationId="{00000000-0000-0000-0000-000000000000}"/>
          </ac:spMkLst>
        </pc:spChg>
        <pc:spChg chg="del">
          <ac:chgData name="Kerschen,Keith" userId="2b35b562-c5da-406e-a09e-8890f33e1e21" providerId="ADAL" clId="{970F684C-648C-4FED-84B9-255AFA6BAA7E}" dt="2021-09-17T15:41:50.498" v="27" actId="26606"/>
          <ac:spMkLst>
            <pc:docMk/>
            <pc:sldMk cId="2464112288" sldId="280"/>
            <ac:spMk id="3" creationId="{00000000-0000-0000-0000-000000000000}"/>
          </ac:spMkLst>
        </pc:spChg>
        <pc:spChg chg="mod ord">
          <ac:chgData name="Kerschen,Keith" userId="2b35b562-c5da-406e-a09e-8890f33e1e21" providerId="ADAL" clId="{970F684C-648C-4FED-84B9-255AFA6BAA7E}" dt="2021-09-17T15:42:28.674" v="73" actId="255"/>
          <ac:spMkLst>
            <pc:docMk/>
            <pc:sldMk cId="2464112288" sldId="280"/>
            <ac:spMk id="5" creationId="{00000000-0000-0000-0000-000000000000}"/>
          </ac:spMkLst>
        </pc:spChg>
        <pc:spChg chg="add">
          <ac:chgData name="Kerschen,Keith" userId="2b35b562-c5da-406e-a09e-8890f33e1e21" providerId="ADAL" clId="{970F684C-648C-4FED-84B9-255AFA6BAA7E}" dt="2021-09-17T15:41:50.498" v="27" actId="26606"/>
          <ac:spMkLst>
            <pc:docMk/>
            <pc:sldMk cId="2464112288" sldId="280"/>
            <ac:spMk id="12" creationId="{368A5362-EC3B-4BE3-804B-E6B289AF8A36}"/>
          </ac:spMkLst>
        </pc:spChg>
        <pc:spChg chg="add">
          <ac:chgData name="Kerschen,Keith" userId="2b35b562-c5da-406e-a09e-8890f33e1e21" providerId="ADAL" clId="{970F684C-648C-4FED-84B9-255AFA6BAA7E}" dt="2021-09-17T15:41:50.498" v="27" actId="26606"/>
          <ac:spMkLst>
            <pc:docMk/>
            <pc:sldMk cId="2464112288" sldId="280"/>
            <ac:spMk id="14" creationId="{1D37744E-F5F6-4ED5-9F5F-21183A8FE771}"/>
          </ac:spMkLst>
        </pc:spChg>
        <pc:spChg chg="add mod">
          <ac:chgData name="Kerschen,Keith" userId="2b35b562-c5da-406e-a09e-8890f33e1e21" providerId="ADAL" clId="{970F684C-648C-4FED-84B9-255AFA6BAA7E}" dt="2021-09-17T15:42:19.555" v="71" actId="20577"/>
          <ac:spMkLst>
            <pc:docMk/>
            <pc:sldMk cId="2464112288" sldId="280"/>
            <ac:spMk id="15" creationId="{D578D85F-5DA3-43D6-8C07-51C595F245DA}"/>
          </ac:spMkLst>
        </pc:spChg>
        <pc:spChg chg="add">
          <ac:chgData name="Kerschen,Keith" userId="2b35b562-c5da-406e-a09e-8890f33e1e21" providerId="ADAL" clId="{970F684C-648C-4FED-84B9-255AFA6BAA7E}" dt="2021-09-17T15:41:50.498" v="27" actId="26606"/>
          <ac:spMkLst>
            <pc:docMk/>
            <pc:sldMk cId="2464112288" sldId="280"/>
            <ac:spMk id="18" creationId="{0BCB6D3E-2815-49BC-A13F-4EFD1750965D}"/>
          </ac:spMkLst>
        </pc:spChg>
        <pc:spChg chg="add">
          <ac:chgData name="Kerschen,Keith" userId="2b35b562-c5da-406e-a09e-8890f33e1e21" providerId="ADAL" clId="{970F684C-648C-4FED-84B9-255AFA6BAA7E}" dt="2021-09-17T15:41:50.498" v="27" actId="26606"/>
          <ac:spMkLst>
            <pc:docMk/>
            <pc:sldMk cId="2464112288" sldId="280"/>
            <ac:spMk id="20" creationId="{C77A9593-26A9-4234-8351-9339ABF91361}"/>
          </ac:spMkLst>
        </pc:spChg>
        <pc:spChg chg="add">
          <ac:chgData name="Kerschen,Keith" userId="2b35b562-c5da-406e-a09e-8890f33e1e21" providerId="ADAL" clId="{970F684C-648C-4FED-84B9-255AFA6BAA7E}" dt="2021-09-17T15:41:50.498" v="27" actId="26606"/>
          <ac:spMkLst>
            <pc:docMk/>
            <pc:sldMk cId="2464112288" sldId="280"/>
            <ac:spMk id="24" creationId="{7723AC0F-348F-4B67-BAC9-F3049BD209A9}"/>
          </ac:spMkLst>
        </pc:spChg>
        <pc:picChg chg="del">
          <ac:chgData name="Kerschen,Keith" userId="2b35b562-c5da-406e-a09e-8890f33e1e21" providerId="ADAL" clId="{970F684C-648C-4FED-84B9-255AFA6BAA7E}" dt="2021-09-17T15:39:16.865" v="21" actId="478"/>
          <ac:picMkLst>
            <pc:docMk/>
            <pc:sldMk cId="2464112288" sldId="280"/>
            <ac:picMk id="4" creationId="{00000000-0000-0000-0000-000000000000}"/>
          </ac:picMkLst>
        </pc:picChg>
        <pc:picChg chg="add mod">
          <ac:chgData name="Kerschen,Keith" userId="2b35b562-c5da-406e-a09e-8890f33e1e21" providerId="ADAL" clId="{970F684C-648C-4FED-84B9-255AFA6BAA7E}" dt="2021-09-17T15:42:08.812" v="32" actId="1076"/>
          <ac:picMkLst>
            <pc:docMk/>
            <pc:sldMk cId="2464112288" sldId="280"/>
            <ac:picMk id="7" creationId="{4B529D1A-4A13-4A69-A906-0886F1AFDAFC}"/>
          </ac:picMkLst>
        </pc:picChg>
        <pc:cxnChg chg="add">
          <ac:chgData name="Kerschen,Keith" userId="2b35b562-c5da-406e-a09e-8890f33e1e21" providerId="ADAL" clId="{970F684C-648C-4FED-84B9-255AFA6BAA7E}" dt="2021-09-17T15:41:50.498" v="27" actId="26606"/>
          <ac:cxnSpMkLst>
            <pc:docMk/>
            <pc:sldMk cId="2464112288" sldId="280"/>
            <ac:cxnSpMk id="16" creationId="{DD9D7C55-D0C1-4B48-ADC5-A9E322B19608}"/>
          </ac:cxnSpMkLst>
        </pc:cxnChg>
        <pc:cxnChg chg="add">
          <ac:chgData name="Kerschen,Keith" userId="2b35b562-c5da-406e-a09e-8890f33e1e21" providerId="ADAL" clId="{970F684C-648C-4FED-84B9-255AFA6BAA7E}" dt="2021-09-17T15:41:50.498" v="27" actId="26606"/>
          <ac:cxnSpMkLst>
            <pc:docMk/>
            <pc:sldMk cId="2464112288" sldId="280"/>
            <ac:cxnSpMk id="22" creationId="{6E1AD3BD-190E-448E-9100-7E7AAB9BB996}"/>
          </ac:cxnSpMkLst>
        </pc:cxnChg>
      </pc:sldChg>
      <pc:sldChg chg="modSp mod">
        <pc:chgData name="Kerschen,Keith" userId="2b35b562-c5da-406e-a09e-8890f33e1e21" providerId="ADAL" clId="{970F684C-648C-4FED-84B9-255AFA6BAA7E}" dt="2021-09-22T18:47:58.785" v="1350" actId="113"/>
        <pc:sldMkLst>
          <pc:docMk/>
          <pc:sldMk cId="1306110639" sldId="281"/>
        </pc:sldMkLst>
        <pc:spChg chg="mod">
          <ac:chgData name="Kerschen,Keith" userId="2b35b562-c5da-406e-a09e-8890f33e1e21" providerId="ADAL" clId="{970F684C-648C-4FED-84B9-255AFA6BAA7E}" dt="2021-09-22T18:47:58.785" v="1350" actId="113"/>
          <ac:spMkLst>
            <pc:docMk/>
            <pc:sldMk cId="1306110639" sldId="281"/>
            <ac:spMk id="3" creationId="{00000000-0000-0000-0000-000000000000}"/>
          </ac:spMkLst>
        </pc:spChg>
      </pc:sldChg>
      <pc:sldChg chg="modSp mod">
        <pc:chgData name="Kerschen,Keith" userId="2b35b562-c5da-406e-a09e-8890f33e1e21" providerId="ADAL" clId="{970F684C-648C-4FED-84B9-255AFA6BAA7E}" dt="2021-09-17T15:45:38.222" v="250" actId="113"/>
        <pc:sldMkLst>
          <pc:docMk/>
          <pc:sldMk cId="2480173117" sldId="289"/>
        </pc:sldMkLst>
        <pc:spChg chg="mod">
          <ac:chgData name="Kerschen,Keith" userId="2b35b562-c5da-406e-a09e-8890f33e1e21" providerId="ADAL" clId="{970F684C-648C-4FED-84B9-255AFA6BAA7E}" dt="2021-09-17T15:45:38.222" v="250" actId="113"/>
          <ac:spMkLst>
            <pc:docMk/>
            <pc:sldMk cId="2480173117" sldId="289"/>
            <ac:spMk id="9" creationId="{00000000-0000-0000-0000-000000000000}"/>
          </ac:spMkLst>
        </pc:spChg>
      </pc:sldChg>
      <pc:sldChg chg="modSp mod">
        <pc:chgData name="Kerschen,Keith" userId="2b35b562-c5da-406e-a09e-8890f33e1e21" providerId="ADAL" clId="{970F684C-648C-4FED-84B9-255AFA6BAA7E}" dt="2021-09-17T15:54:19.474" v="542" actId="20577"/>
        <pc:sldMkLst>
          <pc:docMk/>
          <pc:sldMk cId="54497801" sldId="309"/>
        </pc:sldMkLst>
        <pc:spChg chg="mod">
          <ac:chgData name="Kerschen,Keith" userId="2b35b562-c5da-406e-a09e-8890f33e1e21" providerId="ADAL" clId="{970F684C-648C-4FED-84B9-255AFA6BAA7E}" dt="2021-09-17T15:53:58.848" v="516" actId="1076"/>
          <ac:spMkLst>
            <pc:docMk/>
            <pc:sldMk cId="54497801" sldId="309"/>
            <ac:spMk id="3" creationId="{00000000-0000-0000-0000-000000000000}"/>
          </ac:spMkLst>
        </pc:spChg>
        <pc:spChg chg="mod">
          <ac:chgData name="Kerschen,Keith" userId="2b35b562-c5da-406e-a09e-8890f33e1e21" providerId="ADAL" clId="{970F684C-648C-4FED-84B9-255AFA6BAA7E}" dt="2021-09-17T15:54:19.474" v="542" actId="20577"/>
          <ac:spMkLst>
            <pc:docMk/>
            <pc:sldMk cId="54497801" sldId="309"/>
            <ac:spMk id="4" creationId="{00000000-0000-0000-0000-000000000000}"/>
          </ac:spMkLst>
        </pc:spChg>
        <pc:picChg chg="mod">
          <ac:chgData name="Kerschen,Keith" userId="2b35b562-c5da-406e-a09e-8890f33e1e21" providerId="ADAL" clId="{970F684C-648C-4FED-84B9-255AFA6BAA7E}" dt="2021-09-17T15:53:00.863" v="450" actId="1076"/>
          <ac:picMkLst>
            <pc:docMk/>
            <pc:sldMk cId="54497801" sldId="309"/>
            <ac:picMk id="8194" creationId="{00000000-0000-0000-0000-000000000000}"/>
          </ac:picMkLst>
        </pc:picChg>
      </pc:sldChg>
      <pc:sldChg chg="modSp mod">
        <pc:chgData name="Kerschen,Keith" userId="2b35b562-c5da-406e-a09e-8890f33e1e21" providerId="ADAL" clId="{970F684C-648C-4FED-84B9-255AFA6BAA7E}" dt="2021-09-17T16:00:15.745" v="1020" actId="27636"/>
        <pc:sldMkLst>
          <pc:docMk/>
          <pc:sldMk cId="2178519974" sldId="310"/>
        </pc:sldMkLst>
        <pc:spChg chg="mod">
          <ac:chgData name="Kerschen,Keith" userId="2b35b562-c5da-406e-a09e-8890f33e1e21" providerId="ADAL" clId="{970F684C-648C-4FED-84B9-255AFA6BAA7E}" dt="2021-09-17T15:55:25.898" v="543" actId="1076"/>
          <ac:spMkLst>
            <pc:docMk/>
            <pc:sldMk cId="2178519974" sldId="310"/>
            <ac:spMk id="2" creationId="{00000000-0000-0000-0000-000000000000}"/>
          </ac:spMkLst>
        </pc:spChg>
        <pc:spChg chg="mod">
          <ac:chgData name="Kerschen,Keith" userId="2b35b562-c5da-406e-a09e-8890f33e1e21" providerId="ADAL" clId="{970F684C-648C-4FED-84B9-255AFA6BAA7E}" dt="2021-09-17T16:00:15.745" v="1020" actId="27636"/>
          <ac:spMkLst>
            <pc:docMk/>
            <pc:sldMk cId="2178519974" sldId="310"/>
            <ac:spMk id="3" creationId="{00000000-0000-0000-0000-000000000000}"/>
          </ac:spMkLst>
        </pc:spChg>
      </pc:sldChg>
      <pc:sldChg chg="modSp mod">
        <pc:chgData name="Kerschen,Keith" userId="2b35b562-c5da-406e-a09e-8890f33e1e21" providerId="ADAL" clId="{970F684C-648C-4FED-84B9-255AFA6BAA7E}" dt="2021-09-17T16:00:39.077" v="1049" actId="5793"/>
        <pc:sldMkLst>
          <pc:docMk/>
          <pc:sldMk cId="1330767199" sldId="311"/>
        </pc:sldMkLst>
        <pc:spChg chg="mod">
          <ac:chgData name="Kerschen,Keith" userId="2b35b562-c5da-406e-a09e-8890f33e1e21" providerId="ADAL" clId="{970F684C-648C-4FED-84B9-255AFA6BAA7E}" dt="2021-09-17T16:00:39.077" v="1049" actId="5793"/>
          <ac:spMkLst>
            <pc:docMk/>
            <pc:sldMk cId="1330767199" sldId="311"/>
            <ac:spMk id="3" creationId="{00000000-0000-0000-0000-000000000000}"/>
          </ac:spMkLst>
        </pc:spChg>
      </pc:sldChg>
      <pc:sldChg chg="modSp mod">
        <pc:chgData name="Kerschen,Keith" userId="2b35b562-c5da-406e-a09e-8890f33e1e21" providerId="ADAL" clId="{970F684C-648C-4FED-84B9-255AFA6BAA7E}" dt="2021-09-17T16:20:54.441" v="1277" actId="5793"/>
        <pc:sldMkLst>
          <pc:docMk/>
          <pc:sldMk cId="1469237705" sldId="317"/>
        </pc:sldMkLst>
        <pc:spChg chg="mod">
          <ac:chgData name="Kerschen,Keith" userId="2b35b562-c5da-406e-a09e-8890f33e1e21" providerId="ADAL" clId="{970F684C-648C-4FED-84B9-255AFA6BAA7E}" dt="2021-09-17T16:20:54.441" v="1277" actId="5793"/>
          <ac:spMkLst>
            <pc:docMk/>
            <pc:sldMk cId="1469237705" sldId="317"/>
            <ac:spMk id="3" creationId="{00000000-0000-0000-0000-000000000000}"/>
          </ac:spMkLst>
        </pc:spChg>
      </pc:sldChg>
      <pc:sldChg chg="addSp delSp modSp mod setBg">
        <pc:chgData name="Kerschen,Keith" userId="2b35b562-c5da-406e-a09e-8890f33e1e21" providerId="ADAL" clId="{970F684C-648C-4FED-84B9-255AFA6BAA7E}" dt="2021-09-17T15:50:36.708" v="262" actId="1076"/>
        <pc:sldMkLst>
          <pc:docMk/>
          <pc:sldMk cId="2251938025" sldId="318"/>
        </pc:sldMkLst>
        <pc:spChg chg="mod">
          <ac:chgData name="Kerschen,Keith" userId="2b35b562-c5da-406e-a09e-8890f33e1e21" providerId="ADAL" clId="{970F684C-648C-4FED-84B9-255AFA6BAA7E}" dt="2021-09-17T15:50:27.811" v="259" actId="1076"/>
          <ac:spMkLst>
            <pc:docMk/>
            <pc:sldMk cId="2251938025" sldId="318"/>
            <ac:spMk id="2" creationId="{00000000-0000-0000-0000-000000000000}"/>
          </ac:spMkLst>
        </pc:spChg>
        <pc:spChg chg="mod">
          <ac:chgData name="Kerschen,Keith" userId="2b35b562-c5da-406e-a09e-8890f33e1e21" providerId="ADAL" clId="{970F684C-648C-4FED-84B9-255AFA6BAA7E}" dt="2021-09-17T15:50:33.652" v="261" actId="1076"/>
          <ac:spMkLst>
            <pc:docMk/>
            <pc:sldMk cId="2251938025" sldId="318"/>
            <ac:spMk id="3" creationId="{00000000-0000-0000-0000-000000000000}"/>
          </ac:spMkLst>
        </pc:spChg>
        <pc:picChg chg="del mod">
          <ac:chgData name="Kerschen,Keith" userId="2b35b562-c5da-406e-a09e-8890f33e1e21" providerId="ADAL" clId="{970F684C-648C-4FED-84B9-255AFA6BAA7E}" dt="2021-09-17T15:50:15.646" v="253" actId="478"/>
          <ac:picMkLst>
            <pc:docMk/>
            <pc:sldMk cId="2251938025" sldId="318"/>
            <ac:picMk id="4" creationId="{00000000-0000-0000-0000-000000000000}"/>
          </ac:picMkLst>
        </pc:picChg>
        <pc:picChg chg="add mod">
          <ac:chgData name="Kerschen,Keith" userId="2b35b562-c5da-406e-a09e-8890f33e1e21" providerId="ADAL" clId="{970F684C-648C-4FED-84B9-255AFA6BAA7E}" dt="2021-09-17T15:50:36.708" v="262" actId="1076"/>
          <ac:picMkLst>
            <pc:docMk/>
            <pc:sldMk cId="2251938025" sldId="318"/>
            <ac:picMk id="6" creationId="{8652C102-E340-4ABE-80E3-4370A905E22A}"/>
          </ac:picMkLst>
        </pc:picChg>
      </pc:sldChg>
      <pc:sldChg chg="modSp mod">
        <pc:chgData name="Kerschen,Keith" userId="2b35b562-c5da-406e-a09e-8890f33e1e21" providerId="ADAL" clId="{970F684C-648C-4FED-84B9-255AFA6BAA7E}" dt="2021-09-17T16:03:39.330" v="1116" actId="20577"/>
        <pc:sldMkLst>
          <pc:docMk/>
          <pc:sldMk cId="1343837334" sldId="322"/>
        </pc:sldMkLst>
        <pc:spChg chg="mod">
          <ac:chgData name="Kerschen,Keith" userId="2b35b562-c5da-406e-a09e-8890f33e1e21" providerId="ADAL" clId="{970F684C-648C-4FED-84B9-255AFA6BAA7E}" dt="2021-09-17T16:03:39.330" v="1116" actId="20577"/>
          <ac:spMkLst>
            <pc:docMk/>
            <pc:sldMk cId="1343837334" sldId="322"/>
            <ac:spMk id="3" creationId="{00000000-0000-0000-0000-000000000000}"/>
          </ac:spMkLst>
        </pc:spChg>
      </pc:sldChg>
      <pc:sldChg chg="addSp delSp modSp mod">
        <pc:chgData name="Kerschen,Keith" userId="2b35b562-c5da-406e-a09e-8890f33e1e21" providerId="ADAL" clId="{970F684C-648C-4FED-84B9-255AFA6BAA7E}" dt="2021-09-17T16:01:59.755" v="1072" actId="692"/>
        <pc:sldMkLst>
          <pc:docMk/>
          <pc:sldMk cId="1225538233" sldId="325"/>
        </pc:sldMkLst>
        <pc:spChg chg="mod">
          <ac:chgData name="Kerschen,Keith" userId="2b35b562-c5da-406e-a09e-8890f33e1e21" providerId="ADAL" clId="{970F684C-648C-4FED-84B9-255AFA6BAA7E}" dt="2021-09-17T16:01:29.775" v="1056" actId="1076"/>
          <ac:spMkLst>
            <pc:docMk/>
            <pc:sldMk cId="1225538233" sldId="325"/>
            <ac:spMk id="3" creationId="{00000000-0000-0000-0000-000000000000}"/>
          </ac:spMkLst>
        </pc:spChg>
        <pc:picChg chg="del">
          <ac:chgData name="Kerschen,Keith" userId="2b35b562-c5da-406e-a09e-8890f33e1e21" providerId="ADAL" clId="{970F684C-648C-4FED-84B9-255AFA6BAA7E}" dt="2021-09-17T16:01:20.115" v="1050" actId="478"/>
          <ac:picMkLst>
            <pc:docMk/>
            <pc:sldMk cId="1225538233" sldId="325"/>
            <ac:picMk id="4" creationId="{00000000-0000-0000-0000-000000000000}"/>
          </ac:picMkLst>
        </pc:picChg>
        <pc:picChg chg="mod">
          <ac:chgData name="Kerschen,Keith" userId="2b35b562-c5da-406e-a09e-8890f33e1e21" providerId="ADAL" clId="{970F684C-648C-4FED-84B9-255AFA6BAA7E}" dt="2021-09-17T16:01:37.941" v="1058" actId="1076"/>
          <ac:picMkLst>
            <pc:docMk/>
            <pc:sldMk cId="1225538233" sldId="325"/>
            <ac:picMk id="5" creationId="{00000000-0000-0000-0000-000000000000}"/>
          </ac:picMkLst>
        </pc:picChg>
        <pc:picChg chg="add mod">
          <ac:chgData name="Kerschen,Keith" userId="2b35b562-c5da-406e-a09e-8890f33e1e21" providerId="ADAL" clId="{970F684C-648C-4FED-84B9-255AFA6BAA7E}" dt="2021-09-17T16:01:34.569" v="1057" actId="1076"/>
          <ac:picMkLst>
            <pc:docMk/>
            <pc:sldMk cId="1225538233" sldId="325"/>
            <ac:picMk id="7" creationId="{A69F755D-F49C-4A2E-BED9-4D3BFC729B41}"/>
          </ac:picMkLst>
        </pc:picChg>
        <pc:cxnChg chg="add mod">
          <ac:chgData name="Kerschen,Keith" userId="2b35b562-c5da-406e-a09e-8890f33e1e21" providerId="ADAL" clId="{970F684C-648C-4FED-84B9-255AFA6BAA7E}" dt="2021-09-17T16:01:59.755" v="1072" actId="692"/>
          <ac:cxnSpMkLst>
            <pc:docMk/>
            <pc:sldMk cId="1225538233" sldId="325"/>
            <ac:cxnSpMk id="9" creationId="{DE45BF62-F90F-43DB-A76F-08ED278CCC95}"/>
          </ac:cxnSpMkLst>
        </pc:cxnChg>
      </pc:sldChg>
      <pc:sldChg chg="addSp delSp modSp add mod">
        <pc:chgData name="Kerschen,Keith" userId="2b35b562-c5da-406e-a09e-8890f33e1e21" providerId="ADAL" clId="{970F684C-648C-4FED-84B9-255AFA6BAA7E}" dt="2021-09-17T16:09:21.529" v="1140" actId="692"/>
        <pc:sldMkLst>
          <pc:docMk/>
          <pc:sldMk cId="3226306498" sldId="327"/>
        </pc:sldMkLst>
        <pc:spChg chg="mod">
          <ac:chgData name="Kerschen,Keith" userId="2b35b562-c5da-406e-a09e-8890f33e1e21" providerId="ADAL" clId="{970F684C-648C-4FED-84B9-255AFA6BAA7E}" dt="2021-09-17T16:08:50.719" v="1128" actId="1076"/>
          <ac:spMkLst>
            <pc:docMk/>
            <pc:sldMk cId="3226306498" sldId="327"/>
            <ac:spMk id="2" creationId="{00000000-0000-0000-0000-000000000000}"/>
          </ac:spMkLst>
        </pc:spChg>
        <pc:spChg chg="del mod">
          <ac:chgData name="Kerschen,Keith" userId="2b35b562-c5da-406e-a09e-8890f33e1e21" providerId="ADAL" clId="{970F684C-648C-4FED-84B9-255AFA6BAA7E}" dt="2021-09-17T16:08:44.800" v="1122" actId="478"/>
          <ac:spMkLst>
            <pc:docMk/>
            <pc:sldMk cId="3226306498" sldId="327"/>
            <ac:spMk id="3" creationId="{00000000-0000-0000-0000-000000000000}"/>
          </ac:spMkLst>
        </pc:spChg>
        <pc:picChg chg="add mod">
          <ac:chgData name="Kerschen,Keith" userId="2b35b562-c5da-406e-a09e-8890f33e1e21" providerId="ADAL" clId="{970F684C-648C-4FED-84B9-255AFA6BAA7E}" dt="2021-09-17T16:08:54.511" v="1130" actId="1076"/>
          <ac:picMkLst>
            <pc:docMk/>
            <pc:sldMk cId="3226306498" sldId="327"/>
            <ac:picMk id="5" creationId="{F6F977B5-B04F-47B8-AC3E-C6C0C29AFF94}"/>
          </ac:picMkLst>
        </pc:picChg>
        <pc:picChg chg="del">
          <ac:chgData name="Kerschen,Keith" userId="2b35b562-c5da-406e-a09e-8890f33e1e21" providerId="ADAL" clId="{970F684C-648C-4FED-84B9-255AFA6BAA7E}" dt="2021-09-17T16:08:36.991" v="1118" actId="478"/>
          <ac:picMkLst>
            <pc:docMk/>
            <pc:sldMk cId="3226306498" sldId="327"/>
            <ac:picMk id="6146" creationId="{00000000-0000-0000-0000-000000000000}"/>
          </ac:picMkLst>
        </pc:picChg>
        <pc:cxnChg chg="add mod">
          <ac:chgData name="Kerschen,Keith" userId="2b35b562-c5da-406e-a09e-8890f33e1e21" providerId="ADAL" clId="{970F684C-648C-4FED-84B9-255AFA6BAA7E}" dt="2021-09-17T16:09:21.529" v="1140" actId="692"/>
          <ac:cxnSpMkLst>
            <pc:docMk/>
            <pc:sldMk cId="3226306498" sldId="327"/>
            <ac:cxnSpMk id="7" creationId="{F1E8603C-F500-4150-8AB9-E47A40129F16}"/>
          </ac:cxnSpMkLst>
        </pc:cxnChg>
      </pc:sldChg>
      <pc:sldChg chg="addSp delSp modSp add mod">
        <pc:chgData name="Kerschen,Keith" userId="2b35b562-c5da-406e-a09e-8890f33e1e21" providerId="ADAL" clId="{970F684C-648C-4FED-84B9-255AFA6BAA7E}" dt="2021-09-17T16:12:34.049" v="1159" actId="478"/>
        <pc:sldMkLst>
          <pc:docMk/>
          <pc:sldMk cId="1178336869" sldId="328"/>
        </pc:sldMkLst>
        <pc:picChg chg="add mod">
          <ac:chgData name="Kerschen,Keith" userId="2b35b562-c5da-406e-a09e-8890f33e1e21" providerId="ADAL" clId="{970F684C-648C-4FED-84B9-255AFA6BAA7E}" dt="2021-09-17T16:10:50.469" v="1148" actId="1076"/>
          <ac:picMkLst>
            <pc:docMk/>
            <pc:sldMk cId="1178336869" sldId="328"/>
            <ac:picMk id="4" creationId="{8FECAB14-6FF4-47C0-8B2D-309BE8D30C8F}"/>
          </ac:picMkLst>
        </pc:picChg>
        <pc:picChg chg="del">
          <ac:chgData name="Kerschen,Keith" userId="2b35b562-c5da-406e-a09e-8890f33e1e21" providerId="ADAL" clId="{970F684C-648C-4FED-84B9-255AFA6BAA7E}" dt="2021-09-17T16:10:44.734" v="1142" actId="478"/>
          <ac:picMkLst>
            <pc:docMk/>
            <pc:sldMk cId="1178336869" sldId="328"/>
            <ac:picMk id="5" creationId="{F6F977B5-B04F-47B8-AC3E-C6C0C29AFF94}"/>
          </ac:picMkLst>
        </pc:picChg>
        <pc:cxnChg chg="del">
          <ac:chgData name="Kerschen,Keith" userId="2b35b562-c5da-406e-a09e-8890f33e1e21" providerId="ADAL" clId="{970F684C-648C-4FED-84B9-255AFA6BAA7E}" dt="2021-09-17T16:12:34.049" v="1159" actId="478"/>
          <ac:cxnSpMkLst>
            <pc:docMk/>
            <pc:sldMk cId="1178336869" sldId="328"/>
            <ac:cxnSpMk id="7" creationId="{F1E8603C-F500-4150-8AB9-E47A40129F16}"/>
          </ac:cxnSpMkLst>
        </pc:cxnChg>
      </pc:sldChg>
      <pc:sldChg chg="addSp delSp modSp add mod">
        <pc:chgData name="Kerschen,Keith" userId="2b35b562-c5da-406e-a09e-8890f33e1e21" providerId="ADAL" clId="{970F684C-648C-4FED-84B9-255AFA6BAA7E}" dt="2021-09-17T16:12:38.213" v="1160" actId="1076"/>
        <pc:sldMkLst>
          <pc:docMk/>
          <pc:sldMk cId="3447235654" sldId="329"/>
        </pc:sldMkLst>
        <pc:spChg chg="del">
          <ac:chgData name="Kerschen,Keith" userId="2b35b562-c5da-406e-a09e-8890f33e1e21" providerId="ADAL" clId="{970F684C-648C-4FED-84B9-255AFA6BAA7E}" dt="2021-09-17T16:12:15.391" v="1154" actId="478"/>
          <ac:spMkLst>
            <pc:docMk/>
            <pc:sldMk cId="3447235654" sldId="329"/>
            <ac:spMk id="2" creationId="{00000000-0000-0000-0000-000000000000}"/>
          </ac:spMkLst>
        </pc:spChg>
        <pc:spChg chg="add mod">
          <ac:chgData name="Kerschen,Keith" userId="2b35b562-c5da-406e-a09e-8890f33e1e21" providerId="ADAL" clId="{970F684C-648C-4FED-84B9-255AFA6BAA7E}" dt="2021-09-17T16:12:38.213" v="1160" actId="1076"/>
          <ac:spMkLst>
            <pc:docMk/>
            <pc:sldMk cId="3447235654" sldId="329"/>
            <ac:spMk id="6" creationId="{8841750C-42B0-4A8C-8C44-0DF7AE4853E6}"/>
          </ac:spMkLst>
        </pc:spChg>
        <pc:spChg chg="add del mod">
          <ac:chgData name="Kerschen,Keith" userId="2b35b562-c5da-406e-a09e-8890f33e1e21" providerId="ADAL" clId="{970F684C-648C-4FED-84B9-255AFA6BAA7E}" dt="2021-09-17T16:12:17.696" v="1155" actId="478"/>
          <ac:spMkLst>
            <pc:docMk/>
            <pc:sldMk cId="3447235654" sldId="329"/>
            <ac:spMk id="8" creationId="{F5A5AE66-57EE-4CFC-A8E4-C74C9D0EA99D}"/>
          </ac:spMkLst>
        </pc:spChg>
        <pc:picChg chg="del">
          <ac:chgData name="Kerschen,Keith" userId="2b35b562-c5da-406e-a09e-8890f33e1e21" providerId="ADAL" clId="{970F684C-648C-4FED-84B9-255AFA6BAA7E}" dt="2021-09-17T16:12:03.117" v="1150" actId="478"/>
          <ac:picMkLst>
            <pc:docMk/>
            <pc:sldMk cId="3447235654" sldId="329"/>
            <ac:picMk id="4" creationId="{8FECAB14-6FF4-47C0-8B2D-309BE8D30C8F}"/>
          </ac:picMkLst>
        </pc:picChg>
        <pc:cxnChg chg="del">
          <ac:chgData name="Kerschen,Keith" userId="2b35b562-c5da-406e-a09e-8890f33e1e21" providerId="ADAL" clId="{970F684C-648C-4FED-84B9-255AFA6BAA7E}" dt="2021-09-17T16:12:31.844" v="1158" actId="478"/>
          <ac:cxnSpMkLst>
            <pc:docMk/>
            <pc:sldMk cId="3447235654" sldId="329"/>
            <ac:cxnSpMk id="7" creationId="{F1E8603C-F500-4150-8AB9-E47A40129F16}"/>
          </ac:cxnSpMkLst>
        </pc:cxnChg>
      </pc:sldChg>
      <pc:sldChg chg="addSp delSp modSp add mod">
        <pc:chgData name="Kerschen,Keith" userId="2b35b562-c5da-406e-a09e-8890f33e1e21" providerId="ADAL" clId="{970F684C-648C-4FED-84B9-255AFA6BAA7E}" dt="2021-09-17T16:13:45.352" v="1166" actId="1076"/>
        <pc:sldMkLst>
          <pc:docMk/>
          <pc:sldMk cId="496378378" sldId="330"/>
        </pc:sldMkLst>
        <pc:spChg chg="del">
          <ac:chgData name="Kerschen,Keith" userId="2b35b562-c5da-406e-a09e-8890f33e1e21" providerId="ADAL" clId="{970F684C-648C-4FED-84B9-255AFA6BAA7E}" dt="2021-09-17T16:13:42.932" v="1162" actId="478"/>
          <ac:spMkLst>
            <pc:docMk/>
            <pc:sldMk cId="496378378" sldId="330"/>
            <ac:spMk id="6" creationId="{8841750C-42B0-4A8C-8C44-0DF7AE4853E6}"/>
          </ac:spMkLst>
        </pc:spChg>
        <pc:picChg chg="add mod">
          <ac:chgData name="Kerschen,Keith" userId="2b35b562-c5da-406e-a09e-8890f33e1e21" providerId="ADAL" clId="{970F684C-648C-4FED-84B9-255AFA6BAA7E}" dt="2021-09-17T16:13:45.352" v="1166" actId="1076"/>
          <ac:picMkLst>
            <pc:docMk/>
            <pc:sldMk cId="496378378" sldId="330"/>
            <ac:picMk id="3" creationId="{47620D93-AF9C-4F1E-98AD-B5A462E01F7B}"/>
          </ac:picMkLst>
        </pc:picChg>
      </pc:sldChg>
    </pc:docChg>
  </pc:docChgLst>
  <pc:docChgLst>
    <pc:chgData name="Kerschen,Keith" userId="2b35b562-c5da-406e-a09e-8890f33e1e21" providerId="ADAL" clId="{57E5963E-002E-4A91-845A-78786E52052C}"/>
    <pc:docChg chg="custSel addSld delSld modSld">
      <pc:chgData name="Kerschen,Keith" userId="2b35b562-c5da-406e-a09e-8890f33e1e21" providerId="ADAL" clId="{57E5963E-002E-4A91-845A-78786E52052C}" dt="2023-09-20T17:08:43.059" v="753" actId="20577"/>
      <pc:docMkLst>
        <pc:docMk/>
      </pc:docMkLst>
      <pc:sldChg chg="modSp mod">
        <pc:chgData name="Kerschen,Keith" userId="2b35b562-c5da-406e-a09e-8890f33e1e21" providerId="ADAL" clId="{57E5963E-002E-4A91-845A-78786E52052C}" dt="2023-09-18T17:14:40.638" v="29" actId="20577"/>
        <pc:sldMkLst>
          <pc:docMk/>
          <pc:sldMk cId="1434885682" sldId="256"/>
        </pc:sldMkLst>
        <pc:spChg chg="mod">
          <ac:chgData name="Kerschen,Keith" userId="2b35b562-c5da-406e-a09e-8890f33e1e21" providerId="ADAL" clId="{57E5963E-002E-4A91-845A-78786E52052C}" dt="2023-09-18T17:14:40.638" v="29" actId="20577"/>
          <ac:spMkLst>
            <pc:docMk/>
            <pc:sldMk cId="1434885682" sldId="256"/>
            <ac:spMk id="3" creationId="{00000000-0000-0000-0000-000000000000}"/>
          </ac:spMkLst>
        </pc:spChg>
      </pc:sldChg>
      <pc:sldChg chg="addSp delSp modSp mod">
        <pc:chgData name="Kerschen,Keith" userId="2b35b562-c5da-406e-a09e-8890f33e1e21" providerId="ADAL" clId="{57E5963E-002E-4A91-845A-78786E52052C}" dt="2023-09-18T17:15:31.361" v="35" actId="14100"/>
        <pc:sldMkLst>
          <pc:docMk/>
          <pc:sldMk cId="2464112288" sldId="280"/>
        </pc:sldMkLst>
        <pc:picChg chg="del">
          <ac:chgData name="Kerschen,Keith" userId="2b35b562-c5da-406e-a09e-8890f33e1e21" providerId="ADAL" clId="{57E5963E-002E-4A91-845A-78786E52052C}" dt="2023-09-18T17:15:21.126" v="31" actId="478"/>
          <ac:picMkLst>
            <pc:docMk/>
            <pc:sldMk cId="2464112288" sldId="280"/>
            <ac:picMk id="4" creationId="{AE0258D7-6166-4422-550A-AB3203824152}"/>
          </ac:picMkLst>
        </pc:picChg>
        <pc:picChg chg="add mod">
          <ac:chgData name="Kerschen,Keith" userId="2b35b562-c5da-406e-a09e-8890f33e1e21" providerId="ADAL" clId="{57E5963E-002E-4A91-845A-78786E52052C}" dt="2023-09-18T17:15:31.361" v="35" actId="14100"/>
          <ac:picMkLst>
            <pc:docMk/>
            <pc:sldMk cId="2464112288" sldId="280"/>
            <ac:picMk id="6" creationId="{37FA93DF-AB75-22C5-6F3F-4FBFEE1E7A51}"/>
          </ac:picMkLst>
        </pc:picChg>
        <pc:picChg chg="del">
          <ac:chgData name="Kerschen,Keith" userId="2b35b562-c5da-406e-a09e-8890f33e1e21" providerId="ADAL" clId="{57E5963E-002E-4A91-845A-78786E52052C}" dt="2023-09-18T17:15:21.915" v="32" actId="478"/>
          <ac:picMkLst>
            <pc:docMk/>
            <pc:sldMk cId="2464112288" sldId="280"/>
            <ac:picMk id="7" creationId="{035015C1-7CCB-BE23-1302-931FBE5A92A7}"/>
          </ac:picMkLst>
        </pc:picChg>
      </pc:sldChg>
      <pc:sldChg chg="modSp mod">
        <pc:chgData name="Kerschen,Keith" userId="2b35b562-c5da-406e-a09e-8890f33e1e21" providerId="ADAL" clId="{57E5963E-002E-4A91-845A-78786E52052C}" dt="2023-09-18T17:26:40.045" v="397" actId="20577"/>
        <pc:sldMkLst>
          <pc:docMk/>
          <pc:sldMk cId="54497801" sldId="309"/>
        </pc:sldMkLst>
        <pc:spChg chg="mod">
          <ac:chgData name="Kerschen,Keith" userId="2b35b562-c5da-406e-a09e-8890f33e1e21" providerId="ADAL" clId="{57E5963E-002E-4A91-845A-78786E52052C}" dt="2023-09-18T17:26:40.045" v="397" actId="20577"/>
          <ac:spMkLst>
            <pc:docMk/>
            <pc:sldMk cId="54497801" sldId="309"/>
            <ac:spMk id="4" creationId="{00000000-0000-0000-0000-000000000000}"/>
          </ac:spMkLst>
        </pc:spChg>
      </pc:sldChg>
      <pc:sldChg chg="modSp mod">
        <pc:chgData name="Kerschen,Keith" userId="2b35b562-c5da-406e-a09e-8890f33e1e21" providerId="ADAL" clId="{57E5963E-002E-4A91-845A-78786E52052C}" dt="2023-09-18T17:27:27.127" v="442" actId="20577"/>
        <pc:sldMkLst>
          <pc:docMk/>
          <pc:sldMk cId="2178519974" sldId="310"/>
        </pc:sldMkLst>
        <pc:spChg chg="mod">
          <ac:chgData name="Kerschen,Keith" userId="2b35b562-c5da-406e-a09e-8890f33e1e21" providerId="ADAL" clId="{57E5963E-002E-4A91-845A-78786E52052C}" dt="2023-09-18T17:27:27.127" v="442" actId="20577"/>
          <ac:spMkLst>
            <pc:docMk/>
            <pc:sldMk cId="2178519974" sldId="310"/>
            <ac:spMk id="3" creationId="{00000000-0000-0000-0000-000000000000}"/>
          </ac:spMkLst>
        </pc:spChg>
      </pc:sldChg>
      <pc:sldChg chg="modSp mod">
        <pc:chgData name="Kerschen,Keith" userId="2b35b562-c5da-406e-a09e-8890f33e1e21" providerId="ADAL" clId="{57E5963E-002E-4A91-845A-78786E52052C}" dt="2023-09-18T17:28:05.766" v="470" actId="5793"/>
        <pc:sldMkLst>
          <pc:docMk/>
          <pc:sldMk cId="1330767199" sldId="311"/>
        </pc:sldMkLst>
        <pc:spChg chg="mod">
          <ac:chgData name="Kerschen,Keith" userId="2b35b562-c5da-406e-a09e-8890f33e1e21" providerId="ADAL" clId="{57E5963E-002E-4A91-845A-78786E52052C}" dt="2023-09-18T17:28:05.766" v="470" actId="5793"/>
          <ac:spMkLst>
            <pc:docMk/>
            <pc:sldMk cId="1330767199" sldId="311"/>
            <ac:spMk id="3" creationId="{00000000-0000-0000-0000-000000000000}"/>
          </ac:spMkLst>
        </pc:spChg>
      </pc:sldChg>
      <pc:sldChg chg="modSp mod">
        <pc:chgData name="Kerschen,Keith" userId="2b35b562-c5da-406e-a09e-8890f33e1e21" providerId="ADAL" clId="{57E5963E-002E-4A91-845A-78786E52052C}" dt="2023-09-18T17:31:25.879" v="668" actId="20577"/>
        <pc:sldMkLst>
          <pc:docMk/>
          <pc:sldMk cId="1469237705" sldId="317"/>
        </pc:sldMkLst>
        <pc:spChg chg="mod">
          <ac:chgData name="Kerschen,Keith" userId="2b35b562-c5da-406e-a09e-8890f33e1e21" providerId="ADAL" clId="{57E5963E-002E-4A91-845A-78786E52052C}" dt="2023-09-18T17:31:25.879" v="668" actId="20577"/>
          <ac:spMkLst>
            <pc:docMk/>
            <pc:sldMk cId="1469237705" sldId="317"/>
            <ac:spMk id="3" creationId="{00000000-0000-0000-0000-000000000000}"/>
          </ac:spMkLst>
        </pc:spChg>
      </pc:sldChg>
      <pc:sldChg chg="modSp mod">
        <pc:chgData name="Kerschen,Keith" userId="2b35b562-c5da-406e-a09e-8890f33e1e21" providerId="ADAL" clId="{57E5963E-002E-4A91-845A-78786E52052C}" dt="2023-09-18T17:29:08.732" v="601" actId="13926"/>
        <pc:sldMkLst>
          <pc:docMk/>
          <pc:sldMk cId="1343837334" sldId="322"/>
        </pc:sldMkLst>
        <pc:spChg chg="mod">
          <ac:chgData name="Kerschen,Keith" userId="2b35b562-c5da-406e-a09e-8890f33e1e21" providerId="ADAL" clId="{57E5963E-002E-4A91-845A-78786E52052C}" dt="2023-09-18T17:29:08.732" v="601" actId="13926"/>
          <ac:spMkLst>
            <pc:docMk/>
            <pc:sldMk cId="1343837334" sldId="322"/>
            <ac:spMk id="3" creationId="{00000000-0000-0000-0000-000000000000}"/>
          </ac:spMkLst>
        </pc:spChg>
      </pc:sldChg>
      <pc:sldChg chg="del">
        <pc:chgData name="Kerschen,Keith" userId="2b35b562-c5da-406e-a09e-8890f33e1e21" providerId="ADAL" clId="{57E5963E-002E-4A91-845A-78786E52052C}" dt="2023-09-18T17:14:47.357" v="30" actId="47"/>
        <pc:sldMkLst>
          <pc:docMk/>
          <pc:sldMk cId="2658682253" sldId="346"/>
        </pc:sldMkLst>
      </pc:sldChg>
      <pc:sldChg chg="delSp modSp add mod">
        <pc:chgData name="Kerschen,Keith" userId="2b35b562-c5da-406e-a09e-8890f33e1e21" providerId="ADAL" clId="{57E5963E-002E-4A91-845A-78786E52052C}" dt="2023-09-20T17:08:43.059" v="753" actId="20577"/>
        <pc:sldMkLst>
          <pc:docMk/>
          <pc:sldMk cId="1043745108" sldId="348"/>
        </pc:sldMkLst>
        <pc:spChg chg="mod">
          <ac:chgData name="Kerschen,Keith" userId="2b35b562-c5da-406e-a09e-8890f33e1e21" providerId="ADAL" clId="{57E5963E-002E-4A91-845A-78786E52052C}" dt="2023-09-20T17:08:43.059" v="753" actId="20577"/>
          <ac:spMkLst>
            <pc:docMk/>
            <pc:sldMk cId="1043745108" sldId="348"/>
            <ac:spMk id="3" creationId="{00000000-0000-0000-0000-000000000000}"/>
          </ac:spMkLst>
        </pc:spChg>
        <pc:picChg chg="del">
          <ac:chgData name="Kerschen,Keith" userId="2b35b562-c5da-406e-a09e-8890f33e1e21" providerId="ADAL" clId="{57E5963E-002E-4A91-845A-78786E52052C}" dt="2023-09-18T17:16:40.365" v="38" actId="478"/>
          <ac:picMkLst>
            <pc:docMk/>
            <pc:sldMk cId="1043745108" sldId="348"/>
            <ac:picMk id="4" creationId="{00000000-0000-0000-0000-000000000000}"/>
          </ac:picMkLst>
        </pc:picChg>
        <pc:picChg chg="del">
          <ac:chgData name="Kerschen,Keith" userId="2b35b562-c5da-406e-a09e-8890f33e1e21" providerId="ADAL" clId="{57E5963E-002E-4A91-845A-78786E52052C}" dt="2023-09-18T17:16:38.502" v="37" actId="478"/>
          <ac:picMkLst>
            <pc:docMk/>
            <pc:sldMk cId="1043745108" sldId="348"/>
            <ac:picMk id="5" creationId="{00000000-0000-0000-0000-000000000000}"/>
          </ac:picMkLst>
        </pc:picChg>
      </pc:sldChg>
    </pc:docChg>
  </pc:docChgLst>
  <pc:docChgLst>
    <pc:chgData name="Kerschen,Keith" userId="2b35b562-c5da-406e-a09e-8890f33e1e21" providerId="ADAL" clId="{F08E4AD8-B2F8-4576-BA8B-51FAF0DD629B}"/>
    <pc:docChg chg="undo custSel addSld modSld sldOrd">
      <pc:chgData name="Kerschen,Keith" userId="2b35b562-c5da-406e-a09e-8890f33e1e21" providerId="ADAL" clId="{F08E4AD8-B2F8-4576-BA8B-51FAF0DD629B}" dt="2022-02-09T19:21:16.735" v="1973" actId="27636"/>
      <pc:docMkLst>
        <pc:docMk/>
      </pc:docMkLst>
      <pc:sldChg chg="modSp mod">
        <pc:chgData name="Kerschen,Keith" userId="2b35b562-c5da-406e-a09e-8890f33e1e21" providerId="ADAL" clId="{F08E4AD8-B2F8-4576-BA8B-51FAF0DD629B}" dt="2022-02-02T17:48:47.619" v="31" actId="20577"/>
        <pc:sldMkLst>
          <pc:docMk/>
          <pc:sldMk cId="1434885682" sldId="256"/>
        </pc:sldMkLst>
        <pc:spChg chg="mod">
          <ac:chgData name="Kerschen,Keith" userId="2b35b562-c5da-406e-a09e-8890f33e1e21" providerId="ADAL" clId="{F08E4AD8-B2F8-4576-BA8B-51FAF0DD629B}" dt="2022-02-02T17:48:47.619" v="31" actId="20577"/>
          <ac:spMkLst>
            <pc:docMk/>
            <pc:sldMk cId="1434885682" sldId="256"/>
            <ac:spMk id="3" creationId="{00000000-0000-0000-0000-000000000000}"/>
          </ac:spMkLst>
        </pc:spChg>
      </pc:sldChg>
      <pc:sldChg chg="modSp mod">
        <pc:chgData name="Kerschen,Keith" userId="2b35b562-c5da-406e-a09e-8890f33e1e21" providerId="ADAL" clId="{F08E4AD8-B2F8-4576-BA8B-51FAF0DD629B}" dt="2022-02-02T17:51:17.214" v="32" actId="114"/>
        <pc:sldMkLst>
          <pc:docMk/>
          <pc:sldMk cId="1306110639" sldId="281"/>
        </pc:sldMkLst>
        <pc:spChg chg="mod">
          <ac:chgData name="Kerschen,Keith" userId="2b35b562-c5da-406e-a09e-8890f33e1e21" providerId="ADAL" clId="{F08E4AD8-B2F8-4576-BA8B-51FAF0DD629B}" dt="2022-02-02T17:51:17.214" v="32" actId="114"/>
          <ac:spMkLst>
            <pc:docMk/>
            <pc:sldMk cId="1306110639" sldId="281"/>
            <ac:spMk id="3" creationId="{00000000-0000-0000-0000-000000000000}"/>
          </ac:spMkLst>
        </pc:spChg>
      </pc:sldChg>
      <pc:sldChg chg="modSp mod">
        <pc:chgData name="Kerschen,Keith" userId="2b35b562-c5da-406e-a09e-8890f33e1e21" providerId="ADAL" clId="{F08E4AD8-B2F8-4576-BA8B-51FAF0DD629B}" dt="2022-02-02T17:58:50.615" v="140" actId="5793"/>
        <pc:sldMkLst>
          <pc:docMk/>
          <pc:sldMk cId="54497801" sldId="309"/>
        </pc:sldMkLst>
        <pc:spChg chg="mod">
          <ac:chgData name="Kerschen,Keith" userId="2b35b562-c5da-406e-a09e-8890f33e1e21" providerId="ADAL" clId="{F08E4AD8-B2F8-4576-BA8B-51FAF0DD629B}" dt="2022-02-02T17:58:50.615" v="140" actId="5793"/>
          <ac:spMkLst>
            <pc:docMk/>
            <pc:sldMk cId="54497801" sldId="309"/>
            <ac:spMk id="4" creationId="{00000000-0000-0000-0000-000000000000}"/>
          </ac:spMkLst>
        </pc:spChg>
      </pc:sldChg>
      <pc:sldChg chg="modSp mod">
        <pc:chgData name="Kerschen,Keith" userId="2b35b562-c5da-406e-a09e-8890f33e1e21" providerId="ADAL" clId="{F08E4AD8-B2F8-4576-BA8B-51FAF0DD629B}" dt="2022-02-02T17:59:14.396" v="172" actId="5793"/>
        <pc:sldMkLst>
          <pc:docMk/>
          <pc:sldMk cId="2178519974" sldId="310"/>
        </pc:sldMkLst>
        <pc:spChg chg="mod">
          <ac:chgData name="Kerschen,Keith" userId="2b35b562-c5da-406e-a09e-8890f33e1e21" providerId="ADAL" clId="{F08E4AD8-B2F8-4576-BA8B-51FAF0DD629B}" dt="2022-02-02T17:59:14.396" v="172" actId="5793"/>
          <ac:spMkLst>
            <pc:docMk/>
            <pc:sldMk cId="2178519974" sldId="310"/>
            <ac:spMk id="3" creationId="{00000000-0000-0000-0000-000000000000}"/>
          </ac:spMkLst>
        </pc:spChg>
      </pc:sldChg>
      <pc:sldChg chg="modSp mod">
        <pc:chgData name="Kerschen,Keith" userId="2b35b562-c5da-406e-a09e-8890f33e1e21" providerId="ADAL" clId="{F08E4AD8-B2F8-4576-BA8B-51FAF0DD629B}" dt="2022-02-02T17:59:41.530" v="198" actId="5793"/>
        <pc:sldMkLst>
          <pc:docMk/>
          <pc:sldMk cId="1330767199" sldId="311"/>
        </pc:sldMkLst>
        <pc:spChg chg="mod">
          <ac:chgData name="Kerschen,Keith" userId="2b35b562-c5da-406e-a09e-8890f33e1e21" providerId="ADAL" clId="{F08E4AD8-B2F8-4576-BA8B-51FAF0DD629B}" dt="2022-02-02T17:59:41.530" v="198" actId="5793"/>
          <ac:spMkLst>
            <pc:docMk/>
            <pc:sldMk cId="1330767199" sldId="311"/>
            <ac:spMk id="3" creationId="{00000000-0000-0000-0000-000000000000}"/>
          </ac:spMkLst>
        </pc:spChg>
      </pc:sldChg>
      <pc:sldChg chg="modSp mod">
        <pc:chgData name="Kerschen,Keith" userId="2b35b562-c5da-406e-a09e-8890f33e1e21" providerId="ADAL" clId="{F08E4AD8-B2F8-4576-BA8B-51FAF0DD629B}" dt="2022-02-02T18:03:32.930" v="229" actId="5793"/>
        <pc:sldMkLst>
          <pc:docMk/>
          <pc:sldMk cId="1469237705" sldId="317"/>
        </pc:sldMkLst>
        <pc:spChg chg="mod">
          <ac:chgData name="Kerschen,Keith" userId="2b35b562-c5da-406e-a09e-8890f33e1e21" providerId="ADAL" clId="{F08E4AD8-B2F8-4576-BA8B-51FAF0DD629B}" dt="2022-02-02T18:03:32.930" v="229" actId="5793"/>
          <ac:spMkLst>
            <pc:docMk/>
            <pc:sldMk cId="1469237705" sldId="317"/>
            <ac:spMk id="3" creationId="{00000000-0000-0000-0000-000000000000}"/>
          </ac:spMkLst>
        </pc:spChg>
      </pc:sldChg>
      <pc:sldChg chg="addSp delSp modSp mod">
        <pc:chgData name="Kerschen,Keith" userId="2b35b562-c5da-406e-a09e-8890f33e1e21" providerId="ADAL" clId="{F08E4AD8-B2F8-4576-BA8B-51FAF0DD629B}" dt="2022-02-09T19:12:58.761" v="1805" actId="313"/>
        <pc:sldMkLst>
          <pc:docMk/>
          <pc:sldMk cId="1931135038" sldId="320"/>
        </pc:sldMkLst>
        <pc:spChg chg="mod">
          <ac:chgData name="Kerschen,Keith" userId="2b35b562-c5da-406e-a09e-8890f33e1e21" providerId="ADAL" clId="{F08E4AD8-B2F8-4576-BA8B-51FAF0DD629B}" dt="2022-02-09T19:12:58.761" v="1805" actId="313"/>
          <ac:spMkLst>
            <pc:docMk/>
            <pc:sldMk cId="1931135038" sldId="320"/>
            <ac:spMk id="3" creationId="{00000000-0000-0000-0000-000000000000}"/>
          </ac:spMkLst>
        </pc:spChg>
        <pc:picChg chg="del">
          <ac:chgData name="Kerschen,Keith" userId="2b35b562-c5da-406e-a09e-8890f33e1e21" providerId="ADAL" clId="{F08E4AD8-B2F8-4576-BA8B-51FAF0DD629B}" dt="2022-02-09T19:11:14.815" v="1695" actId="478"/>
          <ac:picMkLst>
            <pc:docMk/>
            <pc:sldMk cId="1931135038" sldId="320"/>
            <ac:picMk id="5" creationId="{00000000-0000-0000-0000-000000000000}"/>
          </ac:picMkLst>
        </pc:picChg>
        <pc:picChg chg="del mod">
          <ac:chgData name="Kerschen,Keith" userId="2b35b562-c5da-406e-a09e-8890f33e1e21" providerId="ADAL" clId="{F08E4AD8-B2F8-4576-BA8B-51FAF0DD629B}" dt="2022-02-09T19:11:13.503" v="1694" actId="478"/>
          <ac:picMkLst>
            <pc:docMk/>
            <pc:sldMk cId="1931135038" sldId="320"/>
            <ac:picMk id="6" creationId="{00000000-0000-0000-0000-000000000000}"/>
          </ac:picMkLst>
        </pc:picChg>
        <pc:picChg chg="add mod">
          <ac:chgData name="Kerschen,Keith" userId="2b35b562-c5da-406e-a09e-8890f33e1e21" providerId="ADAL" clId="{F08E4AD8-B2F8-4576-BA8B-51FAF0DD629B}" dt="2022-02-09T19:12:38.896" v="1765" actId="1076"/>
          <ac:picMkLst>
            <pc:docMk/>
            <pc:sldMk cId="1931135038" sldId="320"/>
            <ac:picMk id="7" creationId="{DE580E19-6CFD-4433-BABA-1BF5C601E474}"/>
          </ac:picMkLst>
        </pc:picChg>
      </pc:sldChg>
      <pc:sldChg chg="modSp mod">
        <pc:chgData name="Kerschen,Keith" userId="2b35b562-c5da-406e-a09e-8890f33e1e21" providerId="ADAL" clId="{F08E4AD8-B2F8-4576-BA8B-51FAF0DD629B}" dt="2022-02-02T18:00:14.296" v="199" actId="113"/>
        <pc:sldMkLst>
          <pc:docMk/>
          <pc:sldMk cId="3925739275" sldId="324"/>
        </pc:sldMkLst>
        <pc:spChg chg="mod">
          <ac:chgData name="Kerschen,Keith" userId="2b35b562-c5da-406e-a09e-8890f33e1e21" providerId="ADAL" clId="{F08E4AD8-B2F8-4576-BA8B-51FAF0DD629B}" dt="2022-02-02T18:00:14.296" v="199" actId="113"/>
          <ac:spMkLst>
            <pc:docMk/>
            <pc:sldMk cId="3925739275" sldId="324"/>
            <ac:spMk id="3" creationId="{00000000-0000-0000-0000-000000000000}"/>
          </ac:spMkLst>
        </pc:spChg>
      </pc:sldChg>
      <pc:sldChg chg="modSp mod">
        <pc:chgData name="Kerschen,Keith" userId="2b35b562-c5da-406e-a09e-8890f33e1e21" providerId="ADAL" clId="{F08E4AD8-B2F8-4576-BA8B-51FAF0DD629B}" dt="2022-02-02T18:13:49.491" v="1062" actId="1582"/>
        <pc:sldMkLst>
          <pc:docMk/>
          <pc:sldMk cId="3226306498" sldId="327"/>
        </pc:sldMkLst>
        <pc:cxnChg chg="mod">
          <ac:chgData name="Kerschen,Keith" userId="2b35b562-c5da-406e-a09e-8890f33e1e21" providerId="ADAL" clId="{F08E4AD8-B2F8-4576-BA8B-51FAF0DD629B}" dt="2022-02-02T18:13:49.491" v="1062" actId="1582"/>
          <ac:cxnSpMkLst>
            <pc:docMk/>
            <pc:sldMk cId="3226306498" sldId="327"/>
            <ac:cxnSpMk id="7" creationId="{F1E8603C-F500-4150-8AB9-E47A40129F16}"/>
          </ac:cxnSpMkLst>
        </pc:cxnChg>
      </pc:sldChg>
      <pc:sldChg chg="modSp new mod">
        <pc:chgData name="Kerschen,Keith" userId="2b35b562-c5da-406e-a09e-8890f33e1e21" providerId="ADAL" clId="{F08E4AD8-B2F8-4576-BA8B-51FAF0DD629B}" dt="2022-02-02T17:55:20.751" v="62" actId="20577"/>
        <pc:sldMkLst>
          <pc:docMk/>
          <pc:sldMk cId="4189421893" sldId="331"/>
        </pc:sldMkLst>
        <pc:spChg chg="mod">
          <ac:chgData name="Kerschen,Keith" userId="2b35b562-c5da-406e-a09e-8890f33e1e21" providerId="ADAL" clId="{F08E4AD8-B2F8-4576-BA8B-51FAF0DD629B}" dt="2022-02-02T17:54:58.207" v="55" actId="20577"/>
          <ac:spMkLst>
            <pc:docMk/>
            <pc:sldMk cId="4189421893" sldId="331"/>
            <ac:spMk id="2" creationId="{0C2D40FE-36F4-478E-8D36-44AFB9193091}"/>
          </ac:spMkLst>
        </pc:spChg>
        <pc:spChg chg="mod">
          <ac:chgData name="Kerschen,Keith" userId="2b35b562-c5da-406e-a09e-8890f33e1e21" providerId="ADAL" clId="{F08E4AD8-B2F8-4576-BA8B-51FAF0DD629B}" dt="2022-02-02T17:55:20.751" v="62" actId="20577"/>
          <ac:spMkLst>
            <pc:docMk/>
            <pc:sldMk cId="4189421893" sldId="331"/>
            <ac:spMk id="3" creationId="{8AB28952-1C64-495B-AA3D-20B5BB1F739C}"/>
          </ac:spMkLst>
        </pc:spChg>
      </pc:sldChg>
      <pc:sldChg chg="addSp modSp new mod">
        <pc:chgData name="Kerschen,Keith" userId="2b35b562-c5da-406e-a09e-8890f33e1e21" providerId="ADAL" clId="{F08E4AD8-B2F8-4576-BA8B-51FAF0DD629B}" dt="2022-02-02T18:13:07.856" v="1061" actId="20577"/>
        <pc:sldMkLst>
          <pc:docMk/>
          <pc:sldMk cId="1160685686" sldId="332"/>
        </pc:sldMkLst>
        <pc:spChg chg="mod">
          <ac:chgData name="Kerschen,Keith" userId="2b35b562-c5da-406e-a09e-8890f33e1e21" providerId="ADAL" clId="{F08E4AD8-B2F8-4576-BA8B-51FAF0DD629B}" dt="2022-02-02T18:04:02.597" v="276" actId="20577"/>
          <ac:spMkLst>
            <pc:docMk/>
            <pc:sldMk cId="1160685686" sldId="332"/>
            <ac:spMk id="2" creationId="{76E01124-1AC7-4F1F-8578-0ECA3D236C68}"/>
          </ac:spMkLst>
        </pc:spChg>
        <pc:spChg chg="mod">
          <ac:chgData name="Kerschen,Keith" userId="2b35b562-c5da-406e-a09e-8890f33e1e21" providerId="ADAL" clId="{F08E4AD8-B2F8-4576-BA8B-51FAF0DD629B}" dt="2022-02-02T18:13:07.856" v="1061" actId="20577"/>
          <ac:spMkLst>
            <pc:docMk/>
            <pc:sldMk cId="1160685686" sldId="332"/>
            <ac:spMk id="3" creationId="{226C7268-91FD-4D38-87FD-89A5AF4476C3}"/>
          </ac:spMkLst>
        </pc:spChg>
        <pc:picChg chg="add mod">
          <ac:chgData name="Kerschen,Keith" userId="2b35b562-c5da-406e-a09e-8890f33e1e21" providerId="ADAL" clId="{F08E4AD8-B2F8-4576-BA8B-51FAF0DD629B}" dt="2022-02-02T18:08:16.774" v="668" actId="1076"/>
          <ac:picMkLst>
            <pc:docMk/>
            <pc:sldMk cId="1160685686" sldId="332"/>
            <ac:picMk id="5" creationId="{9BD826EE-8C5B-4775-933D-1F1897A97608}"/>
          </ac:picMkLst>
        </pc:picChg>
      </pc:sldChg>
      <pc:sldChg chg="delSp modSp add mod">
        <pc:chgData name="Kerschen,Keith" userId="2b35b562-c5da-406e-a09e-8890f33e1e21" providerId="ADAL" clId="{F08E4AD8-B2F8-4576-BA8B-51FAF0DD629B}" dt="2022-02-02T18:11:51.832" v="1040" actId="20577"/>
        <pc:sldMkLst>
          <pc:docMk/>
          <pc:sldMk cId="3229941385" sldId="333"/>
        </pc:sldMkLst>
        <pc:spChg chg="mod">
          <ac:chgData name="Kerschen,Keith" userId="2b35b562-c5da-406e-a09e-8890f33e1e21" providerId="ADAL" clId="{F08E4AD8-B2F8-4576-BA8B-51FAF0DD629B}" dt="2022-02-02T18:11:51.832" v="1040" actId="20577"/>
          <ac:spMkLst>
            <pc:docMk/>
            <pc:sldMk cId="3229941385" sldId="333"/>
            <ac:spMk id="3" creationId="{226C7268-91FD-4D38-87FD-89A5AF4476C3}"/>
          </ac:spMkLst>
        </pc:spChg>
        <pc:picChg chg="del">
          <ac:chgData name="Kerschen,Keith" userId="2b35b562-c5da-406e-a09e-8890f33e1e21" providerId="ADAL" clId="{F08E4AD8-B2F8-4576-BA8B-51FAF0DD629B}" dt="2022-02-02T18:10:41.517" v="670" actId="478"/>
          <ac:picMkLst>
            <pc:docMk/>
            <pc:sldMk cId="3229941385" sldId="333"/>
            <ac:picMk id="5" creationId="{9BD826EE-8C5B-4775-933D-1F1897A97608}"/>
          </ac:picMkLst>
        </pc:picChg>
      </pc:sldChg>
      <pc:sldChg chg="addSp delSp modSp add mod">
        <pc:chgData name="Kerschen,Keith" userId="2b35b562-c5da-406e-a09e-8890f33e1e21" providerId="ADAL" clId="{F08E4AD8-B2F8-4576-BA8B-51FAF0DD629B}" dt="2022-02-02T18:12:49.273" v="1046" actId="1076"/>
        <pc:sldMkLst>
          <pc:docMk/>
          <pc:sldMk cId="3259494016" sldId="334"/>
        </pc:sldMkLst>
        <pc:spChg chg="del mod">
          <ac:chgData name="Kerschen,Keith" userId="2b35b562-c5da-406e-a09e-8890f33e1e21" providerId="ADAL" clId="{F08E4AD8-B2F8-4576-BA8B-51FAF0DD629B}" dt="2022-02-02T18:12:23.499" v="1043" actId="22"/>
          <ac:spMkLst>
            <pc:docMk/>
            <pc:sldMk cId="3259494016" sldId="334"/>
            <ac:spMk id="3" creationId="{226C7268-91FD-4D38-87FD-89A5AF4476C3}"/>
          </ac:spMkLst>
        </pc:spChg>
        <pc:picChg chg="add mod ord">
          <ac:chgData name="Kerschen,Keith" userId="2b35b562-c5da-406e-a09e-8890f33e1e21" providerId="ADAL" clId="{F08E4AD8-B2F8-4576-BA8B-51FAF0DD629B}" dt="2022-02-02T18:12:26.815" v="1044" actId="1076"/>
          <ac:picMkLst>
            <pc:docMk/>
            <pc:sldMk cId="3259494016" sldId="334"/>
            <ac:picMk id="5" creationId="{69DF4D10-3DD4-416F-8897-91A5A6891870}"/>
          </ac:picMkLst>
        </pc:picChg>
        <pc:picChg chg="add mod">
          <ac:chgData name="Kerschen,Keith" userId="2b35b562-c5da-406e-a09e-8890f33e1e21" providerId="ADAL" clId="{F08E4AD8-B2F8-4576-BA8B-51FAF0DD629B}" dt="2022-02-02T18:12:49.273" v="1046" actId="1076"/>
          <ac:picMkLst>
            <pc:docMk/>
            <pc:sldMk cId="3259494016" sldId="334"/>
            <ac:picMk id="7" creationId="{2D314C98-926E-4ED4-8894-13E70D381A1E}"/>
          </ac:picMkLst>
        </pc:picChg>
      </pc:sldChg>
      <pc:sldChg chg="addSp delSp modSp add mod">
        <pc:chgData name="Kerschen,Keith" userId="2b35b562-c5da-406e-a09e-8890f33e1e21" providerId="ADAL" clId="{F08E4AD8-B2F8-4576-BA8B-51FAF0DD629B}" dt="2022-02-02T18:16:34.095" v="1108" actId="1076"/>
        <pc:sldMkLst>
          <pc:docMk/>
          <pc:sldMk cId="1452866531" sldId="335"/>
        </pc:sldMkLst>
        <pc:spChg chg="add mod">
          <ac:chgData name="Kerschen,Keith" userId="2b35b562-c5da-406e-a09e-8890f33e1e21" providerId="ADAL" clId="{F08E4AD8-B2F8-4576-BA8B-51FAF0DD629B}" dt="2022-02-02T18:16:34.095" v="1108" actId="1076"/>
          <ac:spMkLst>
            <pc:docMk/>
            <pc:sldMk cId="1452866531" sldId="335"/>
            <ac:spMk id="4" creationId="{309A0915-C108-4CD6-833C-A741C2F0C2F1}"/>
          </ac:spMkLst>
        </pc:spChg>
        <pc:spChg chg="del mod">
          <ac:chgData name="Kerschen,Keith" userId="2b35b562-c5da-406e-a09e-8890f33e1e21" providerId="ADAL" clId="{F08E4AD8-B2F8-4576-BA8B-51FAF0DD629B}" dt="2022-02-02T18:16:04.665" v="1065" actId="478"/>
          <ac:spMkLst>
            <pc:docMk/>
            <pc:sldMk cId="1452866531" sldId="335"/>
            <ac:spMk id="6" creationId="{8841750C-42B0-4A8C-8C44-0DF7AE4853E6}"/>
          </ac:spMkLst>
        </pc:spChg>
        <pc:picChg chg="add mod">
          <ac:chgData name="Kerschen,Keith" userId="2b35b562-c5da-406e-a09e-8890f33e1e21" providerId="ADAL" clId="{F08E4AD8-B2F8-4576-BA8B-51FAF0DD629B}" dt="2022-02-02T18:16:16.662" v="1071" actId="1076"/>
          <ac:picMkLst>
            <pc:docMk/>
            <pc:sldMk cId="1452866531" sldId="335"/>
            <ac:picMk id="3" creationId="{5827BC02-A308-498C-ADF8-82A29D059CC3}"/>
          </ac:picMkLst>
        </pc:picChg>
      </pc:sldChg>
      <pc:sldChg chg="addSp delSp modSp add mod">
        <pc:chgData name="Kerschen,Keith" userId="2b35b562-c5da-406e-a09e-8890f33e1e21" providerId="ADAL" clId="{F08E4AD8-B2F8-4576-BA8B-51FAF0DD629B}" dt="2022-02-02T18:18:10.029" v="1116" actId="1076"/>
        <pc:sldMkLst>
          <pc:docMk/>
          <pc:sldMk cId="516282903" sldId="336"/>
        </pc:sldMkLst>
        <pc:spChg chg="mod">
          <ac:chgData name="Kerschen,Keith" userId="2b35b562-c5da-406e-a09e-8890f33e1e21" providerId="ADAL" clId="{F08E4AD8-B2F8-4576-BA8B-51FAF0DD629B}" dt="2022-02-02T18:18:10.029" v="1116" actId="1076"/>
          <ac:spMkLst>
            <pc:docMk/>
            <pc:sldMk cId="516282903" sldId="336"/>
            <ac:spMk id="2" creationId="{00000000-0000-0000-0000-000000000000}"/>
          </ac:spMkLst>
        </pc:spChg>
        <pc:picChg chg="del">
          <ac:chgData name="Kerschen,Keith" userId="2b35b562-c5da-406e-a09e-8890f33e1e21" providerId="ADAL" clId="{F08E4AD8-B2F8-4576-BA8B-51FAF0DD629B}" dt="2022-02-02T18:17:58.540" v="1110" actId="478"/>
          <ac:picMkLst>
            <pc:docMk/>
            <pc:sldMk cId="516282903" sldId="336"/>
            <ac:picMk id="4" creationId="{8FECAB14-6FF4-47C0-8B2D-309BE8D30C8F}"/>
          </ac:picMkLst>
        </pc:picChg>
        <pc:picChg chg="add mod">
          <ac:chgData name="Kerschen,Keith" userId="2b35b562-c5da-406e-a09e-8890f33e1e21" providerId="ADAL" clId="{F08E4AD8-B2F8-4576-BA8B-51FAF0DD629B}" dt="2022-02-02T18:18:07.708" v="1115" actId="1076"/>
          <ac:picMkLst>
            <pc:docMk/>
            <pc:sldMk cId="516282903" sldId="336"/>
            <ac:picMk id="5" creationId="{CACA033B-E092-49A6-97FB-26166924C467}"/>
          </ac:picMkLst>
        </pc:picChg>
      </pc:sldChg>
      <pc:sldChg chg="addSp delSp modSp add mod ord">
        <pc:chgData name="Kerschen,Keith" userId="2b35b562-c5da-406e-a09e-8890f33e1e21" providerId="ADAL" clId="{F08E4AD8-B2F8-4576-BA8B-51FAF0DD629B}" dt="2022-02-02T18:21:11.424" v="1538"/>
        <pc:sldMkLst>
          <pc:docMk/>
          <pc:sldMk cId="532116952" sldId="337"/>
        </pc:sldMkLst>
        <pc:spChg chg="mod">
          <ac:chgData name="Kerschen,Keith" userId="2b35b562-c5da-406e-a09e-8890f33e1e21" providerId="ADAL" clId="{F08E4AD8-B2F8-4576-BA8B-51FAF0DD629B}" dt="2022-02-02T18:18:38.421" v="1144" actId="20577"/>
          <ac:spMkLst>
            <pc:docMk/>
            <pc:sldMk cId="532116952" sldId="337"/>
            <ac:spMk id="2" creationId="{00000000-0000-0000-0000-000000000000}"/>
          </ac:spMkLst>
        </pc:spChg>
        <pc:spChg chg="add mod">
          <ac:chgData name="Kerschen,Keith" userId="2b35b562-c5da-406e-a09e-8890f33e1e21" providerId="ADAL" clId="{F08E4AD8-B2F8-4576-BA8B-51FAF0DD629B}" dt="2022-02-02T18:19:57.532" v="1536" actId="20577"/>
          <ac:spMkLst>
            <pc:docMk/>
            <pc:sldMk cId="532116952" sldId="337"/>
            <ac:spMk id="5" creationId="{8F71593E-1335-4CAF-A1F3-7ECC3D184571}"/>
          </ac:spMkLst>
        </pc:spChg>
        <pc:graphicFrameChg chg="del">
          <ac:chgData name="Kerschen,Keith" userId="2b35b562-c5da-406e-a09e-8890f33e1e21" providerId="ADAL" clId="{F08E4AD8-B2F8-4576-BA8B-51FAF0DD629B}" dt="2022-02-02T18:18:27.872" v="1118" actId="478"/>
          <ac:graphicFrameMkLst>
            <pc:docMk/>
            <pc:sldMk cId="532116952" sldId="337"/>
            <ac:graphicFrameMk id="4" creationId="{00000000-0000-0000-0000-000000000000}"/>
          </ac:graphicFrameMkLst>
        </pc:graphicFrameChg>
      </pc:sldChg>
      <pc:sldChg chg="addSp delSp modSp add mod">
        <pc:chgData name="Kerschen,Keith" userId="2b35b562-c5da-406e-a09e-8890f33e1e21" providerId="ADAL" clId="{F08E4AD8-B2F8-4576-BA8B-51FAF0DD629B}" dt="2022-02-09T19:21:16.735" v="1973" actId="27636"/>
        <pc:sldMkLst>
          <pc:docMk/>
          <pc:sldMk cId="83156739" sldId="338"/>
        </pc:sldMkLst>
        <pc:spChg chg="mod">
          <ac:chgData name="Kerschen,Keith" userId="2b35b562-c5da-406e-a09e-8890f33e1e21" providerId="ADAL" clId="{F08E4AD8-B2F8-4576-BA8B-51FAF0DD629B}" dt="2022-02-02T18:21:34.179" v="1564" actId="20577"/>
          <ac:spMkLst>
            <pc:docMk/>
            <pc:sldMk cId="83156739" sldId="338"/>
            <ac:spMk id="2" creationId="{00000000-0000-0000-0000-000000000000}"/>
          </ac:spMkLst>
        </pc:spChg>
        <pc:spChg chg="add mod">
          <ac:chgData name="Kerschen,Keith" userId="2b35b562-c5da-406e-a09e-8890f33e1e21" providerId="ADAL" clId="{F08E4AD8-B2F8-4576-BA8B-51FAF0DD629B}" dt="2022-02-09T19:21:16.735" v="1973" actId="27636"/>
          <ac:spMkLst>
            <pc:docMk/>
            <pc:sldMk cId="83156739" sldId="338"/>
            <ac:spMk id="5" creationId="{F978C115-7E44-4BF1-BDB9-F00DC18DBF67}"/>
          </ac:spMkLst>
        </pc:spChg>
        <pc:picChg chg="add mod">
          <ac:chgData name="Kerschen,Keith" userId="2b35b562-c5da-406e-a09e-8890f33e1e21" providerId="ADAL" clId="{F08E4AD8-B2F8-4576-BA8B-51FAF0DD629B}" dt="2022-02-02T18:21:40.040" v="1567" actId="1076"/>
          <ac:picMkLst>
            <pc:docMk/>
            <pc:sldMk cId="83156739" sldId="338"/>
            <ac:picMk id="4" creationId="{FBEE14A4-ABE9-49F3-8664-A9D8DD40DA52}"/>
          </ac:picMkLst>
        </pc:picChg>
        <pc:picChg chg="del">
          <ac:chgData name="Kerschen,Keith" userId="2b35b562-c5da-406e-a09e-8890f33e1e21" providerId="ADAL" clId="{F08E4AD8-B2F8-4576-BA8B-51FAF0DD629B}" dt="2022-02-02T18:21:36.913" v="1565" actId="478"/>
          <ac:picMkLst>
            <pc:docMk/>
            <pc:sldMk cId="83156739" sldId="338"/>
            <ac:picMk id="5" creationId="{CACA033B-E092-49A6-97FB-26166924C467}"/>
          </ac:picMkLst>
        </pc:picChg>
      </pc:sldChg>
      <pc:sldChg chg="addSp delSp modSp add mod ord">
        <pc:chgData name="Kerschen,Keith" userId="2b35b562-c5da-406e-a09e-8890f33e1e21" providerId="ADAL" clId="{F08E4AD8-B2F8-4576-BA8B-51FAF0DD629B}" dt="2022-02-08T22:59:35.129" v="1615" actId="14100"/>
        <pc:sldMkLst>
          <pc:docMk/>
          <pc:sldMk cId="577847554" sldId="339"/>
        </pc:sldMkLst>
        <pc:spChg chg="del mod">
          <ac:chgData name="Kerschen,Keith" userId="2b35b562-c5da-406e-a09e-8890f33e1e21" providerId="ADAL" clId="{F08E4AD8-B2F8-4576-BA8B-51FAF0DD629B}" dt="2022-02-08T22:59:30.404" v="1611" actId="478"/>
          <ac:spMkLst>
            <pc:docMk/>
            <pc:sldMk cId="577847554" sldId="339"/>
            <ac:spMk id="7" creationId="{00000000-0000-0000-0000-000000000000}"/>
          </ac:spMkLst>
        </pc:spChg>
        <pc:picChg chg="del">
          <ac:chgData name="Kerschen,Keith" userId="2b35b562-c5da-406e-a09e-8890f33e1e21" providerId="ADAL" clId="{F08E4AD8-B2F8-4576-BA8B-51FAF0DD629B}" dt="2022-02-08T22:49:15.150" v="1569" actId="478"/>
          <ac:picMkLst>
            <pc:docMk/>
            <pc:sldMk cId="577847554" sldId="339"/>
            <ac:picMk id="5" creationId="{00000000-0000-0000-0000-000000000000}"/>
          </ac:picMkLst>
        </pc:picChg>
        <pc:picChg chg="add mod">
          <ac:chgData name="Kerschen,Keith" userId="2b35b562-c5da-406e-a09e-8890f33e1e21" providerId="ADAL" clId="{F08E4AD8-B2F8-4576-BA8B-51FAF0DD629B}" dt="2022-02-08T22:59:35.129" v="1615" actId="14100"/>
          <ac:picMkLst>
            <pc:docMk/>
            <pc:sldMk cId="577847554" sldId="339"/>
            <ac:picMk id="1026" creationId="{70538449-9DEB-46A1-8ADF-D36667A3143D}"/>
          </ac:picMkLst>
        </pc:picChg>
        <pc:cxnChg chg="del">
          <ac:chgData name="Kerschen,Keith" userId="2b35b562-c5da-406e-a09e-8890f33e1e21" providerId="ADAL" clId="{F08E4AD8-B2F8-4576-BA8B-51FAF0DD629B}" dt="2022-02-08T22:59:31.346" v="1612" actId="478"/>
          <ac:cxnSpMkLst>
            <pc:docMk/>
            <pc:sldMk cId="577847554" sldId="339"/>
            <ac:cxnSpMk id="8" creationId="{00000000-0000-0000-0000-000000000000}"/>
          </ac:cxnSpMkLst>
        </pc:cxnChg>
      </pc:sldChg>
      <pc:sldChg chg="modSp add mod">
        <pc:chgData name="Kerschen,Keith" userId="2b35b562-c5da-406e-a09e-8890f33e1e21" providerId="ADAL" clId="{F08E4AD8-B2F8-4576-BA8B-51FAF0DD629B}" dt="2022-02-09T19:11:39.968" v="1701" actId="5793"/>
        <pc:sldMkLst>
          <pc:docMk/>
          <pc:sldMk cId="4018190589" sldId="340"/>
        </pc:sldMkLst>
        <pc:spChg chg="mod">
          <ac:chgData name="Kerschen,Keith" userId="2b35b562-c5da-406e-a09e-8890f33e1e21" providerId="ADAL" clId="{F08E4AD8-B2F8-4576-BA8B-51FAF0DD629B}" dt="2022-02-09T19:11:39.968" v="1701" actId="5793"/>
          <ac:spMkLst>
            <pc:docMk/>
            <pc:sldMk cId="4018190589" sldId="340"/>
            <ac:spMk id="3" creationId="{00000000-0000-0000-0000-000000000000}"/>
          </ac:spMkLst>
        </pc:spChg>
      </pc:sldChg>
      <pc:sldChg chg="addSp delSp modSp add mod">
        <pc:chgData name="Kerschen,Keith" userId="2b35b562-c5da-406e-a09e-8890f33e1e21" providerId="ADAL" clId="{F08E4AD8-B2F8-4576-BA8B-51FAF0DD629B}" dt="2022-02-09T19:14:47.784" v="1815" actId="1076"/>
        <pc:sldMkLst>
          <pc:docMk/>
          <pc:sldMk cId="1285740361" sldId="341"/>
        </pc:sldMkLst>
        <pc:picChg chg="del">
          <ac:chgData name="Kerschen,Keith" userId="2b35b562-c5da-406e-a09e-8890f33e1e21" providerId="ADAL" clId="{F08E4AD8-B2F8-4576-BA8B-51FAF0DD629B}" dt="2022-02-09T19:14:03.903" v="1808" actId="478"/>
          <ac:picMkLst>
            <pc:docMk/>
            <pc:sldMk cId="1285740361" sldId="341"/>
            <ac:picMk id="5" creationId="{00000000-0000-0000-0000-000000000000}"/>
          </ac:picMkLst>
        </pc:picChg>
        <pc:picChg chg="del">
          <ac:chgData name="Kerschen,Keith" userId="2b35b562-c5da-406e-a09e-8890f33e1e21" providerId="ADAL" clId="{F08E4AD8-B2F8-4576-BA8B-51FAF0DD629B}" dt="2022-02-09T19:14:02.823" v="1807" actId="478"/>
          <ac:picMkLst>
            <pc:docMk/>
            <pc:sldMk cId="1285740361" sldId="341"/>
            <ac:picMk id="6" creationId="{00000000-0000-0000-0000-000000000000}"/>
          </ac:picMkLst>
        </pc:picChg>
        <pc:picChg chg="add mod">
          <ac:chgData name="Kerschen,Keith" userId="2b35b562-c5da-406e-a09e-8890f33e1e21" providerId="ADAL" clId="{F08E4AD8-B2F8-4576-BA8B-51FAF0DD629B}" dt="2022-02-09T19:14:08.931" v="1811" actId="14100"/>
          <ac:picMkLst>
            <pc:docMk/>
            <pc:sldMk cId="1285740361" sldId="341"/>
            <ac:picMk id="7" creationId="{99EAA9F9-9083-421C-9173-27EE2351A035}"/>
          </ac:picMkLst>
        </pc:picChg>
        <pc:picChg chg="add mod">
          <ac:chgData name="Kerschen,Keith" userId="2b35b562-c5da-406e-a09e-8890f33e1e21" providerId="ADAL" clId="{F08E4AD8-B2F8-4576-BA8B-51FAF0DD629B}" dt="2022-02-09T19:14:47.784" v="1815" actId="1076"/>
          <ac:picMkLst>
            <pc:docMk/>
            <pc:sldMk cId="1285740361" sldId="341"/>
            <ac:picMk id="9" creationId="{A156DD61-24B5-40AB-A644-EAEC5D55A079}"/>
          </ac:picMkLst>
        </pc:picChg>
      </pc:sldChg>
      <pc:sldChg chg="addSp delSp modSp add mod">
        <pc:chgData name="Kerschen,Keith" userId="2b35b562-c5da-406e-a09e-8890f33e1e21" providerId="ADAL" clId="{F08E4AD8-B2F8-4576-BA8B-51FAF0DD629B}" dt="2022-02-09T19:17:17.033" v="1825" actId="1076"/>
        <pc:sldMkLst>
          <pc:docMk/>
          <pc:sldMk cId="1231762815" sldId="342"/>
        </pc:sldMkLst>
        <pc:spChg chg="del">
          <ac:chgData name="Kerschen,Keith" userId="2b35b562-c5da-406e-a09e-8890f33e1e21" providerId="ADAL" clId="{F08E4AD8-B2F8-4576-BA8B-51FAF0DD629B}" dt="2022-02-09T19:16:45.908" v="1819" actId="22"/>
          <ac:spMkLst>
            <pc:docMk/>
            <pc:sldMk cId="1231762815" sldId="342"/>
            <ac:spMk id="3" creationId="{00000000-0000-0000-0000-000000000000}"/>
          </ac:spMkLst>
        </pc:spChg>
        <pc:picChg chg="add mod ord">
          <ac:chgData name="Kerschen,Keith" userId="2b35b562-c5da-406e-a09e-8890f33e1e21" providerId="ADAL" clId="{F08E4AD8-B2F8-4576-BA8B-51FAF0DD629B}" dt="2022-02-09T19:16:47.494" v="1820" actId="1076"/>
          <ac:picMkLst>
            <pc:docMk/>
            <pc:sldMk cId="1231762815" sldId="342"/>
            <ac:picMk id="5" creationId="{54CF761D-AB73-4CD3-AA39-812202A45E27}"/>
          </ac:picMkLst>
        </pc:picChg>
        <pc:picChg chg="del">
          <ac:chgData name="Kerschen,Keith" userId="2b35b562-c5da-406e-a09e-8890f33e1e21" providerId="ADAL" clId="{F08E4AD8-B2F8-4576-BA8B-51FAF0DD629B}" dt="2022-02-09T19:16:31.732" v="1817" actId="478"/>
          <ac:picMkLst>
            <pc:docMk/>
            <pc:sldMk cId="1231762815" sldId="342"/>
            <ac:picMk id="7" creationId="{99EAA9F9-9083-421C-9173-27EE2351A035}"/>
          </ac:picMkLst>
        </pc:picChg>
        <pc:picChg chg="add mod">
          <ac:chgData name="Kerschen,Keith" userId="2b35b562-c5da-406e-a09e-8890f33e1e21" providerId="ADAL" clId="{F08E4AD8-B2F8-4576-BA8B-51FAF0DD629B}" dt="2022-02-09T19:17:17.033" v="1825" actId="1076"/>
          <ac:picMkLst>
            <pc:docMk/>
            <pc:sldMk cId="1231762815" sldId="342"/>
            <ac:picMk id="8" creationId="{CBE16A1B-33D7-445B-9554-6E84C6861F05}"/>
          </ac:picMkLst>
        </pc:picChg>
        <pc:picChg chg="del">
          <ac:chgData name="Kerschen,Keith" userId="2b35b562-c5da-406e-a09e-8890f33e1e21" providerId="ADAL" clId="{F08E4AD8-B2F8-4576-BA8B-51FAF0DD629B}" dt="2022-02-09T19:16:33.115" v="1818" actId="478"/>
          <ac:picMkLst>
            <pc:docMk/>
            <pc:sldMk cId="1231762815" sldId="342"/>
            <ac:picMk id="9" creationId="{A156DD61-24B5-40AB-A644-EAEC5D55A079}"/>
          </ac:picMkLst>
        </pc:picChg>
      </pc:sldChg>
      <pc:sldChg chg="addSp delSp modSp add mod setBg">
        <pc:chgData name="Kerschen,Keith" userId="2b35b562-c5da-406e-a09e-8890f33e1e21" providerId="ADAL" clId="{F08E4AD8-B2F8-4576-BA8B-51FAF0DD629B}" dt="2022-02-09T19:18:11.344" v="1833" actId="26606"/>
        <pc:sldMkLst>
          <pc:docMk/>
          <pc:sldMk cId="3409162109" sldId="343"/>
        </pc:sldMkLst>
        <pc:spChg chg="mod">
          <ac:chgData name="Kerschen,Keith" userId="2b35b562-c5da-406e-a09e-8890f33e1e21" providerId="ADAL" clId="{F08E4AD8-B2F8-4576-BA8B-51FAF0DD629B}" dt="2022-02-09T19:18:11.344" v="1833" actId="26606"/>
          <ac:spMkLst>
            <pc:docMk/>
            <pc:sldMk cId="3409162109" sldId="343"/>
            <ac:spMk id="2" creationId="{00000000-0000-0000-0000-000000000000}"/>
          </ac:spMkLst>
        </pc:spChg>
        <pc:spChg chg="add del mod">
          <ac:chgData name="Kerschen,Keith" userId="2b35b562-c5da-406e-a09e-8890f33e1e21" providerId="ADAL" clId="{F08E4AD8-B2F8-4576-BA8B-51FAF0DD629B}" dt="2022-02-09T19:18:11.344" v="1833" actId="26606"/>
          <ac:spMkLst>
            <pc:docMk/>
            <pc:sldMk cId="3409162109" sldId="343"/>
            <ac:spMk id="4" creationId="{B2BAF00C-FFA9-4613-A150-8ACB9C71D97E}"/>
          </ac:spMkLst>
        </pc:spChg>
        <pc:spChg chg="add">
          <ac:chgData name="Kerschen,Keith" userId="2b35b562-c5da-406e-a09e-8890f33e1e21" providerId="ADAL" clId="{F08E4AD8-B2F8-4576-BA8B-51FAF0DD629B}" dt="2022-02-09T19:18:11.344" v="1833" actId="26606"/>
          <ac:spMkLst>
            <pc:docMk/>
            <pc:sldMk cId="3409162109" sldId="343"/>
            <ac:spMk id="12" creationId="{368A5362-EC3B-4BE3-804B-E6B289AF8A36}"/>
          </ac:spMkLst>
        </pc:spChg>
        <pc:spChg chg="add">
          <ac:chgData name="Kerschen,Keith" userId="2b35b562-c5da-406e-a09e-8890f33e1e21" providerId="ADAL" clId="{F08E4AD8-B2F8-4576-BA8B-51FAF0DD629B}" dt="2022-02-09T19:18:11.344" v="1833" actId="26606"/>
          <ac:spMkLst>
            <pc:docMk/>
            <pc:sldMk cId="3409162109" sldId="343"/>
            <ac:spMk id="14" creationId="{1D37744E-F5F6-4ED5-9F5F-21183A8FE771}"/>
          </ac:spMkLst>
        </pc:spChg>
        <pc:spChg chg="add">
          <ac:chgData name="Kerschen,Keith" userId="2b35b562-c5da-406e-a09e-8890f33e1e21" providerId="ADAL" clId="{F08E4AD8-B2F8-4576-BA8B-51FAF0DD629B}" dt="2022-02-09T19:18:11.344" v="1833" actId="26606"/>
          <ac:spMkLst>
            <pc:docMk/>
            <pc:sldMk cId="3409162109" sldId="343"/>
            <ac:spMk id="18" creationId="{0BCB6D3E-2815-49BC-A13F-4EFD1750965D}"/>
          </ac:spMkLst>
        </pc:spChg>
        <pc:spChg chg="add">
          <ac:chgData name="Kerschen,Keith" userId="2b35b562-c5da-406e-a09e-8890f33e1e21" providerId="ADAL" clId="{F08E4AD8-B2F8-4576-BA8B-51FAF0DD629B}" dt="2022-02-09T19:18:11.344" v="1833" actId="26606"/>
          <ac:spMkLst>
            <pc:docMk/>
            <pc:sldMk cId="3409162109" sldId="343"/>
            <ac:spMk id="20" creationId="{C77A9593-26A9-4234-8351-9339ABF91361}"/>
          </ac:spMkLst>
        </pc:spChg>
        <pc:spChg chg="add">
          <ac:chgData name="Kerschen,Keith" userId="2b35b562-c5da-406e-a09e-8890f33e1e21" providerId="ADAL" clId="{F08E4AD8-B2F8-4576-BA8B-51FAF0DD629B}" dt="2022-02-09T19:18:11.344" v="1833" actId="26606"/>
          <ac:spMkLst>
            <pc:docMk/>
            <pc:sldMk cId="3409162109" sldId="343"/>
            <ac:spMk id="24" creationId="{7723AC0F-348F-4B67-BAC9-F3049BD209A9}"/>
          </ac:spMkLst>
        </pc:spChg>
        <pc:picChg chg="del">
          <ac:chgData name="Kerschen,Keith" userId="2b35b562-c5da-406e-a09e-8890f33e1e21" providerId="ADAL" clId="{F08E4AD8-B2F8-4576-BA8B-51FAF0DD629B}" dt="2022-02-09T19:17:43.800" v="1827" actId="478"/>
          <ac:picMkLst>
            <pc:docMk/>
            <pc:sldMk cId="3409162109" sldId="343"/>
            <ac:picMk id="5" creationId="{54CF761D-AB73-4CD3-AA39-812202A45E27}"/>
          </ac:picMkLst>
        </pc:picChg>
        <pc:picChg chg="add mod">
          <ac:chgData name="Kerschen,Keith" userId="2b35b562-c5da-406e-a09e-8890f33e1e21" providerId="ADAL" clId="{F08E4AD8-B2F8-4576-BA8B-51FAF0DD629B}" dt="2022-02-09T19:18:11.344" v="1833" actId="26606"/>
          <ac:picMkLst>
            <pc:docMk/>
            <pc:sldMk cId="3409162109" sldId="343"/>
            <ac:picMk id="7" creationId="{234195C3-1487-4EA0-BDDA-463AE6A54F1D}"/>
          </ac:picMkLst>
        </pc:picChg>
        <pc:picChg chg="del">
          <ac:chgData name="Kerschen,Keith" userId="2b35b562-c5da-406e-a09e-8890f33e1e21" providerId="ADAL" clId="{F08E4AD8-B2F8-4576-BA8B-51FAF0DD629B}" dt="2022-02-09T19:17:45.626" v="1828" actId="478"/>
          <ac:picMkLst>
            <pc:docMk/>
            <pc:sldMk cId="3409162109" sldId="343"/>
            <ac:picMk id="8" creationId="{CBE16A1B-33D7-445B-9554-6E84C6861F05}"/>
          </ac:picMkLst>
        </pc:picChg>
        <pc:cxnChg chg="add">
          <ac:chgData name="Kerschen,Keith" userId="2b35b562-c5da-406e-a09e-8890f33e1e21" providerId="ADAL" clId="{F08E4AD8-B2F8-4576-BA8B-51FAF0DD629B}" dt="2022-02-09T19:18:11.344" v="1833" actId="26606"/>
          <ac:cxnSpMkLst>
            <pc:docMk/>
            <pc:sldMk cId="3409162109" sldId="343"/>
            <ac:cxnSpMk id="16" creationId="{DD9D7C55-D0C1-4B48-ADC5-A9E322B19608}"/>
          </ac:cxnSpMkLst>
        </pc:cxnChg>
        <pc:cxnChg chg="add">
          <ac:chgData name="Kerschen,Keith" userId="2b35b562-c5da-406e-a09e-8890f33e1e21" providerId="ADAL" clId="{F08E4AD8-B2F8-4576-BA8B-51FAF0DD629B}" dt="2022-02-09T19:18:11.344" v="1833" actId="26606"/>
          <ac:cxnSpMkLst>
            <pc:docMk/>
            <pc:sldMk cId="3409162109" sldId="343"/>
            <ac:cxnSpMk id="22" creationId="{6E1AD3BD-190E-448E-9100-7E7AAB9BB996}"/>
          </ac:cxnSpMkLst>
        </pc:cxnChg>
      </pc:sldChg>
      <pc:sldChg chg="addSp delSp modSp add mod">
        <pc:chgData name="Kerschen,Keith" userId="2b35b562-c5da-406e-a09e-8890f33e1e21" providerId="ADAL" clId="{F08E4AD8-B2F8-4576-BA8B-51FAF0DD629B}" dt="2022-02-09T19:20:05.344" v="1847" actId="1076"/>
        <pc:sldMkLst>
          <pc:docMk/>
          <pc:sldMk cId="1985714631" sldId="344"/>
        </pc:sldMkLst>
        <pc:spChg chg="mod">
          <ac:chgData name="Kerschen,Keith" userId="2b35b562-c5da-406e-a09e-8890f33e1e21" providerId="ADAL" clId="{F08E4AD8-B2F8-4576-BA8B-51FAF0DD629B}" dt="2022-02-09T19:20:02.669" v="1846" actId="1076"/>
          <ac:spMkLst>
            <pc:docMk/>
            <pc:sldMk cId="1985714631" sldId="344"/>
            <ac:spMk id="2" creationId="{00000000-0000-0000-0000-000000000000}"/>
          </ac:spMkLst>
        </pc:spChg>
        <pc:spChg chg="add del mod">
          <ac:chgData name="Kerschen,Keith" userId="2b35b562-c5da-406e-a09e-8890f33e1e21" providerId="ADAL" clId="{F08E4AD8-B2F8-4576-BA8B-51FAF0DD629B}" dt="2022-02-09T19:19:59.814" v="1845" actId="478"/>
          <ac:spMkLst>
            <pc:docMk/>
            <pc:sldMk cId="1985714631" sldId="344"/>
            <ac:spMk id="4" creationId="{2EB0D8E0-7952-48EC-842D-5AA9FD7BD5D3}"/>
          </ac:spMkLst>
        </pc:spChg>
        <pc:picChg chg="add mod">
          <ac:chgData name="Kerschen,Keith" userId="2b35b562-c5da-406e-a09e-8890f33e1e21" providerId="ADAL" clId="{F08E4AD8-B2F8-4576-BA8B-51FAF0DD629B}" dt="2022-02-09T19:20:05.344" v="1847" actId="1076"/>
          <ac:picMkLst>
            <pc:docMk/>
            <pc:sldMk cId="1985714631" sldId="344"/>
            <ac:picMk id="6" creationId="{6E9E70CA-89F8-492C-988A-E6D10EBE7E09}"/>
          </ac:picMkLst>
        </pc:picChg>
        <pc:picChg chg="del">
          <ac:chgData name="Kerschen,Keith" userId="2b35b562-c5da-406e-a09e-8890f33e1e21" providerId="ADAL" clId="{F08E4AD8-B2F8-4576-BA8B-51FAF0DD629B}" dt="2022-02-09T19:19:08.102" v="1835" actId="478"/>
          <ac:picMkLst>
            <pc:docMk/>
            <pc:sldMk cId="1985714631" sldId="344"/>
            <ac:picMk id="7" creationId="{234195C3-1487-4EA0-BDDA-463AE6A54F1D}"/>
          </ac:picMkLst>
        </pc:picChg>
        <pc:picChg chg="add mod">
          <ac:chgData name="Kerschen,Keith" userId="2b35b562-c5da-406e-a09e-8890f33e1e21" providerId="ADAL" clId="{F08E4AD8-B2F8-4576-BA8B-51FAF0DD629B}" dt="2022-02-09T19:19:43.373" v="1840" actId="1076"/>
          <ac:picMkLst>
            <pc:docMk/>
            <pc:sldMk cId="1985714631" sldId="344"/>
            <ac:picMk id="9" creationId="{8D760F1C-4335-4DCA-A6FA-5361BEBE8B4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255853A-B971-4011-AD52-032EC84A915E}" type="datetimeFigureOut">
              <a:rPr lang="en-US" smtClean="0"/>
              <a:t>2/5/2024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6774DD-0375-4140-8708-906341A303BA}"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1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55853A-B971-4011-AD52-032EC84A915E}"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60475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55853A-B971-4011-AD52-032EC84A915E}"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2749263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55853A-B971-4011-AD52-032EC84A915E}"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6894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55853A-B971-4011-AD52-032EC84A915E}"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39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55853A-B971-4011-AD52-032EC84A915E}"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298156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55853A-B971-4011-AD52-032EC84A915E}" type="datetimeFigureOut">
              <a:rPr lang="en-US" smtClean="0"/>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64150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55853A-B971-4011-AD52-032EC84A915E}" type="datetimeFigureOut">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2391672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5853A-B971-4011-AD52-032EC84A915E}" type="datetimeFigureOut">
              <a:rPr lang="en-US" smtClean="0"/>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3398758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55853A-B971-4011-AD52-032EC84A915E}"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171127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55853A-B971-4011-AD52-032EC84A915E}"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415796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255853A-B971-4011-AD52-032EC84A915E}" type="datetimeFigureOut">
              <a:rPr lang="en-US" smtClean="0"/>
              <a:t>2/5/2024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B6774DD-0375-4140-8708-906341A303BA}" type="slidenum">
              <a:rPr lang="en-US" smtClean="0"/>
              <a:t>‹#›</a:t>
            </a:fld>
            <a:endParaRPr lang="en-US"/>
          </a:p>
        </p:txBody>
      </p:sp>
    </p:spTree>
    <p:extLst>
      <p:ext uri="{BB962C8B-B14F-4D97-AF65-F5344CB8AC3E}">
        <p14:creationId xmlns:p14="http://schemas.microsoft.com/office/powerpoint/2010/main" val="14495747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7bPbhCWtZmM" TargetMode="External"/><Relationship Id="rId2" Type="http://schemas.openxmlformats.org/officeDocument/2006/relationships/hyperlink" Target="https://www.youtube.com/watch?v=eWuAIS7Vs_M" TargetMode="Externa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hyperlink" Target="https://www.youtube.com/watch?v=q7SEXTShB0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mailto:Keith.Kerschen@cune.edu"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edTPA writing day</a:t>
            </a:r>
          </a:p>
        </p:txBody>
      </p:sp>
      <p:sp>
        <p:nvSpPr>
          <p:cNvPr id="3" name="Subtitle 2"/>
          <p:cNvSpPr>
            <a:spLocks noGrp="1"/>
          </p:cNvSpPr>
          <p:nvPr>
            <p:ph type="subTitle" idx="1"/>
          </p:nvPr>
        </p:nvSpPr>
        <p:spPr/>
        <p:txBody>
          <a:bodyPr/>
          <a:lstStyle/>
          <a:p>
            <a:r>
              <a:rPr lang="en-US" dirty="0">
                <a:latin typeface="Trebuchet MS" panose="020B0603020202020204" pitchFamily="34" charset="0"/>
              </a:rPr>
              <a:t>February 12</a:t>
            </a:r>
            <a:r>
              <a:rPr lang="en-US" baseline="30000" dirty="0">
                <a:latin typeface="Trebuchet MS" panose="020B0603020202020204" pitchFamily="34" charset="0"/>
              </a:rPr>
              <a:t>th</a:t>
            </a:r>
            <a:r>
              <a:rPr lang="en-US" dirty="0">
                <a:latin typeface="Trebuchet MS" panose="020B0603020202020204" pitchFamily="34" charset="0"/>
              </a:rPr>
              <a:t>, 2024</a:t>
            </a:r>
          </a:p>
          <a:p>
            <a:endParaRPr lang="en-US" dirty="0">
              <a:latin typeface="Trebuchet MS" panose="020B0603020202020204" pitchFamily="34" charset="0"/>
            </a:endParaRPr>
          </a:p>
          <a:p>
            <a:r>
              <a:rPr lang="en-US" dirty="0">
                <a:latin typeface="Trebuchet MS" panose="020B0603020202020204" pitchFamily="34" charset="0"/>
              </a:rPr>
              <a:t>Spring 2024</a:t>
            </a:r>
          </a:p>
        </p:txBody>
      </p:sp>
      <p:pic>
        <p:nvPicPr>
          <p:cNvPr id="2050" name="Picture 2" descr="Image result for simpson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7639" y="309004"/>
            <a:ext cx="3212151" cy="241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88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1124-1AC7-4F1F-8578-0ECA3D236C68}"/>
              </a:ext>
            </a:extLst>
          </p:cNvPr>
          <p:cNvSpPr>
            <a:spLocks noGrp="1"/>
          </p:cNvSpPr>
          <p:nvPr>
            <p:ph type="title"/>
          </p:nvPr>
        </p:nvSpPr>
        <p:spPr/>
        <p:txBody>
          <a:bodyPr/>
          <a:lstStyle/>
          <a:p>
            <a:r>
              <a:rPr lang="en-US" dirty="0">
                <a:latin typeface="Aptos Display" panose="020B0004020202020204" pitchFamily="34" charset="0"/>
              </a:rPr>
              <a:t>Video Support – Compressing your video files </a:t>
            </a:r>
          </a:p>
        </p:txBody>
      </p:sp>
      <p:sp>
        <p:nvSpPr>
          <p:cNvPr id="3" name="Content Placeholder 2">
            <a:extLst>
              <a:ext uri="{FF2B5EF4-FFF2-40B4-BE49-F238E27FC236}">
                <a16:creationId xmlns:a16="http://schemas.microsoft.com/office/drawing/2014/main" id="{226C7268-91FD-4D38-87FD-89A5AF4476C3}"/>
              </a:ext>
            </a:extLst>
          </p:cNvPr>
          <p:cNvSpPr>
            <a:spLocks noGrp="1"/>
          </p:cNvSpPr>
          <p:nvPr>
            <p:ph idx="1"/>
          </p:nvPr>
        </p:nvSpPr>
        <p:spPr/>
        <p:txBody>
          <a:bodyPr/>
          <a:lstStyle/>
          <a:p>
            <a:r>
              <a:rPr lang="en-US" dirty="0">
                <a:latin typeface="Aptos Display" panose="020B0004020202020204" pitchFamily="34" charset="0"/>
              </a:rPr>
              <a:t>Other resources can be found on the CUNE education website, under </a:t>
            </a:r>
            <a:r>
              <a:rPr lang="en-US" dirty="0" err="1">
                <a:latin typeface="Aptos Display" panose="020B0004020202020204" pitchFamily="34" charset="0"/>
              </a:rPr>
              <a:t>edTPA</a:t>
            </a:r>
            <a:r>
              <a:rPr lang="en-US" dirty="0">
                <a:latin typeface="Aptos Display" panose="020B0004020202020204" pitchFamily="34" charset="0"/>
              </a:rPr>
              <a:t> – Video Suggestions</a:t>
            </a:r>
          </a:p>
          <a:p>
            <a:endParaRPr lang="en-US" dirty="0">
              <a:latin typeface="Aptos Display" panose="020B0004020202020204" pitchFamily="34" charset="0"/>
            </a:endParaRPr>
          </a:p>
          <a:p>
            <a:r>
              <a:rPr lang="en-US" dirty="0">
                <a:latin typeface="Aptos Display" panose="020B0004020202020204" pitchFamily="34" charset="0"/>
              </a:rPr>
              <a:t>One common software that has worked for students in the past for compressing their video files: Handbrake</a:t>
            </a:r>
          </a:p>
          <a:p>
            <a:endParaRPr lang="en-US" dirty="0">
              <a:latin typeface="Aptos Display" panose="020B0004020202020204" pitchFamily="34" charset="0"/>
            </a:endParaRPr>
          </a:p>
          <a:p>
            <a:pPr lvl="1"/>
            <a:r>
              <a:rPr lang="en-US" dirty="0">
                <a:latin typeface="Aptos Display" panose="020B0004020202020204" pitchFamily="34" charset="0"/>
              </a:rPr>
              <a:t>There is a user guide posted on the CUNE education website with steps for Handbrake</a:t>
            </a:r>
          </a:p>
          <a:p>
            <a:pPr lvl="2"/>
            <a:r>
              <a:rPr lang="en-US" dirty="0">
                <a:latin typeface="Aptos Display" panose="020B0004020202020204" pitchFamily="34" charset="0"/>
              </a:rPr>
              <a:t>Under </a:t>
            </a:r>
            <a:r>
              <a:rPr lang="en-US" dirty="0" err="1">
                <a:latin typeface="Aptos Display" panose="020B0004020202020204" pitchFamily="34" charset="0"/>
              </a:rPr>
              <a:t>edTPA</a:t>
            </a:r>
            <a:r>
              <a:rPr lang="en-US" dirty="0">
                <a:latin typeface="Aptos Display" panose="020B0004020202020204" pitchFamily="34" charset="0"/>
              </a:rPr>
              <a:t>, Video Suggestions</a:t>
            </a:r>
          </a:p>
          <a:p>
            <a:endParaRPr lang="en-US" dirty="0">
              <a:latin typeface="Aptos Display" panose="020B0004020202020204" pitchFamily="34" charset="0"/>
            </a:endParaRPr>
          </a:p>
        </p:txBody>
      </p:sp>
    </p:spTree>
    <p:extLst>
      <p:ext uri="{BB962C8B-B14F-4D97-AF65-F5344CB8AC3E}">
        <p14:creationId xmlns:p14="http://schemas.microsoft.com/office/powerpoint/2010/main" val="3229941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1124-1AC7-4F1F-8578-0ECA3D236C68}"/>
              </a:ext>
            </a:extLst>
          </p:cNvPr>
          <p:cNvSpPr>
            <a:spLocks noGrp="1"/>
          </p:cNvSpPr>
          <p:nvPr>
            <p:ph type="title"/>
          </p:nvPr>
        </p:nvSpPr>
        <p:spPr/>
        <p:txBody>
          <a:bodyPr/>
          <a:lstStyle/>
          <a:p>
            <a:r>
              <a:rPr lang="en-US" dirty="0">
                <a:latin typeface="Aptos Display" panose="020B0004020202020204" pitchFamily="34" charset="0"/>
              </a:rPr>
              <a:t>Video Support – Compressing your video files </a:t>
            </a:r>
          </a:p>
        </p:txBody>
      </p:sp>
      <p:pic>
        <p:nvPicPr>
          <p:cNvPr id="5" name="Content Placeholder 4">
            <a:extLst>
              <a:ext uri="{FF2B5EF4-FFF2-40B4-BE49-F238E27FC236}">
                <a16:creationId xmlns:a16="http://schemas.microsoft.com/office/drawing/2014/main" id="{69DF4D10-3DD4-416F-8897-91A5A6891870}"/>
              </a:ext>
            </a:extLst>
          </p:cNvPr>
          <p:cNvPicPr>
            <a:picLocks noGrp="1" noChangeAspect="1"/>
          </p:cNvPicPr>
          <p:nvPr>
            <p:ph idx="1"/>
          </p:nvPr>
        </p:nvPicPr>
        <p:blipFill>
          <a:blip r:embed="rId2"/>
          <a:stretch>
            <a:fillRect/>
          </a:stretch>
        </p:blipFill>
        <p:spPr>
          <a:xfrm>
            <a:off x="1549241" y="2192655"/>
            <a:ext cx="5219700" cy="476250"/>
          </a:xfrm>
        </p:spPr>
      </p:pic>
      <p:pic>
        <p:nvPicPr>
          <p:cNvPr id="7" name="Picture 6">
            <a:extLst>
              <a:ext uri="{FF2B5EF4-FFF2-40B4-BE49-F238E27FC236}">
                <a16:creationId xmlns:a16="http://schemas.microsoft.com/office/drawing/2014/main" id="{2D314C98-926E-4ED4-8894-13E70D381A1E}"/>
              </a:ext>
            </a:extLst>
          </p:cNvPr>
          <p:cNvPicPr>
            <a:picLocks noChangeAspect="1"/>
          </p:cNvPicPr>
          <p:nvPr/>
        </p:nvPicPr>
        <p:blipFill>
          <a:blip r:embed="rId3"/>
          <a:stretch>
            <a:fillRect/>
          </a:stretch>
        </p:blipFill>
        <p:spPr>
          <a:xfrm>
            <a:off x="3290125" y="3152775"/>
            <a:ext cx="7172325" cy="3095625"/>
          </a:xfrm>
          <a:prstGeom prst="rect">
            <a:avLst/>
          </a:prstGeom>
        </p:spPr>
      </p:pic>
    </p:spTree>
    <p:extLst>
      <p:ext uri="{BB962C8B-B14F-4D97-AF65-F5344CB8AC3E}">
        <p14:creationId xmlns:p14="http://schemas.microsoft.com/office/powerpoint/2010/main" val="3259494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Pearson Registration	</a:t>
            </a:r>
          </a:p>
        </p:txBody>
      </p:sp>
      <p:sp>
        <p:nvSpPr>
          <p:cNvPr id="3" name="Content Placeholder 2"/>
          <p:cNvSpPr>
            <a:spLocks noGrp="1"/>
          </p:cNvSpPr>
          <p:nvPr>
            <p:ph idx="1"/>
          </p:nvPr>
        </p:nvSpPr>
        <p:spPr/>
        <p:txBody>
          <a:bodyPr/>
          <a:lstStyle/>
          <a:p>
            <a:r>
              <a:rPr lang="en-US" dirty="0">
                <a:latin typeface="Aptos Display" panose="020B0004020202020204" pitchFamily="34" charset="0"/>
              </a:rPr>
              <a:t>When you upload all your documents to C&amp;W, you will then transfer your files to Pearson for scoring. </a:t>
            </a:r>
          </a:p>
          <a:p>
            <a:endParaRPr lang="en-US" dirty="0">
              <a:latin typeface="Aptos Display" panose="020B0004020202020204" pitchFamily="34" charset="0"/>
            </a:endParaRPr>
          </a:p>
          <a:p>
            <a:r>
              <a:rPr lang="en-US" dirty="0">
                <a:latin typeface="Aptos Display" panose="020B0004020202020204" pitchFamily="34" charset="0"/>
              </a:rPr>
              <a:t>Google: Pearson edTPA Registration</a:t>
            </a:r>
          </a:p>
          <a:p>
            <a:endParaRPr lang="en-US" dirty="0">
              <a:latin typeface="Aptos Display" panose="020B0004020202020204" pitchFamily="34" charset="0"/>
            </a:endParaRPr>
          </a:p>
          <a:p>
            <a:pPr marL="45720" indent="0">
              <a:buNone/>
            </a:pPr>
            <a:endParaRPr lang="en-US" dirty="0">
              <a:latin typeface="Aptos Display" panose="020B0004020202020204" pitchFamily="34" charset="0"/>
            </a:endParaRPr>
          </a:p>
        </p:txBody>
      </p:sp>
      <p:pic>
        <p:nvPicPr>
          <p:cNvPr id="4" name="Picture 3"/>
          <p:cNvPicPr>
            <a:picLocks noChangeAspect="1"/>
          </p:cNvPicPr>
          <p:nvPr/>
        </p:nvPicPr>
        <p:blipFill>
          <a:blip r:embed="rId2"/>
          <a:stretch>
            <a:fillRect/>
          </a:stretch>
        </p:blipFill>
        <p:spPr>
          <a:xfrm>
            <a:off x="5886229" y="2579238"/>
            <a:ext cx="4017109" cy="4055186"/>
          </a:xfrm>
          <a:prstGeom prst="rect">
            <a:avLst/>
          </a:prstGeom>
        </p:spPr>
      </p:pic>
    </p:spTree>
    <p:extLst>
      <p:ext uri="{BB962C8B-B14F-4D97-AF65-F5344CB8AC3E}">
        <p14:creationId xmlns:p14="http://schemas.microsoft.com/office/powerpoint/2010/main" val="2186596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a:picLocks noChangeAspect="1"/>
          </p:cNvPicPr>
          <p:nvPr/>
        </p:nvPicPr>
        <p:blipFill>
          <a:blip r:embed="rId2"/>
          <a:stretch>
            <a:fillRect/>
          </a:stretch>
        </p:blipFill>
        <p:spPr>
          <a:xfrm>
            <a:off x="1055953" y="1729367"/>
            <a:ext cx="6758546" cy="4366633"/>
          </a:xfrm>
          <a:prstGeom prst="rect">
            <a:avLst/>
          </a:prstGeom>
        </p:spPr>
      </p:pic>
      <p:sp>
        <p:nvSpPr>
          <p:cNvPr id="4" name="TextBox 3">
            <a:extLst>
              <a:ext uri="{FF2B5EF4-FFF2-40B4-BE49-F238E27FC236}">
                <a16:creationId xmlns:a16="http://schemas.microsoft.com/office/drawing/2014/main" id="{8CD7E8EC-D5A2-AF97-9F27-643D92DD1129}"/>
              </a:ext>
            </a:extLst>
          </p:cNvPr>
          <p:cNvSpPr txBox="1"/>
          <p:nvPr/>
        </p:nvSpPr>
        <p:spPr>
          <a:xfrm>
            <a:off x="8431637" y="3266352"/>
            <a:ext cx="3204839" cy="646331"/>
          </a:xfrm>
          <a:prstGeom prst="rect">
            <a:avLst/>
          </a:prstGeom>
          <a:noFill/>
        </p:spPr>
        <p:txBody>
          <a:bodyPr wrap="square" rtlCol="0">
            <a:spAutoFit/>
          </a:bodyPr>
          <a:lstStyle/>
          <a:p>
            <a:r>
              <a:rPr lang="en-US" dirty="0"/>
              <a:t>Select Integrated </a:t>
            </a:r>
            <a:r>
              <a:rPr lang="en-US" dirty="0" err="1"/>
              <a:t>edTPA</a:t>
            </a:r>
            <a:r>
              <a:rPr lang="en-US" dirty="0"/>
              <a:t> Platform Provider</a:t>
            </a:r>
          </a:p>
        </p:txBody>
      </p:sp>
      <p:cxnSp>
        <p:nvCxnSpPr>
          <p:cNvPr id="7" name="Straight Arrow Connector 6">
            <a:extLst>
              <a:ext uri="{FF2B5EF4-FFF2-40B4-BE49-F238E27FC236}">
                <a16:creationId xmlns:a16="http://schemas.microsoft.com/office/drawing/2014/main" id="{9D99EFDB-3484-9E6B-5C68-A79DCE0ED52D}"/>
              </a:ext>
            </a:extLst>
          </p:cNvPr>
          <p:cNvCxnSpPr>
            <a:cxnSpLocks/>
            <a:stCxn id="4" idx="1"/>
          </p:cNvCxnSpPr>
          <p:nvPr/>
        </p:nvCxnSpPr>
        <p:spPr>
          <a:xfrm flipH="1" flipV="1">
            <a:off x="6604986" y="3515556"/>
            <a:ext cx="1826651" cy="7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923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4" name="Picture 3"/>
          <p:cNvPicPr>
            <a:picLocks noChangeAspect="1"/>
          </p:cNvPicPr>
          <p:nvPr/>
        </p:nvPicPr>
        <p:blipFill>
          <a:blip r:embed="rId2"/>
          <a:stretch>
            <a:fillRect/>
          </a:stretch>
        </p:blipFill>
        <p:spPr>
          <a:xfrm>
            <a:off x="5702387" y="876564"/>
            <a:ext cx="5755991" cy="5433526"/>
          </a:xfrm>
          <a:prstGeom prst="rect">
            <a:avLst/>
          </a:prstGeom>
        </p:spPr>
      </p:pic>
    </p:spTree>
    <p:extLst>
      <p:ext uri="{BB962C8B-B14F-4D97-AF65-F5344CB8AC3E}">
        <p14:creationId xmlns:p14="http://schemas.microsoft.com/office/powerpoint/2010/main" val="3176555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a:picLocks noChangeAspect="1"/>
          </p:cNvPicPr>
          <p:nvPr/>
        </p:nvPicPr>
        <p:blipFill>
          <a:blip r:embed="rId2"/>
          <a:stretch>
            <a:fillRect/>
          </a:stretch>
        </p:blipFill>
        <p:spPr>
          <a:xfrm>
            <a:off x="1872507" y="1814186"/>
            <a:ext cx="8297050" cy="4091696"/>
          </a:xfrm>
          <a:prstGeom prst="rect">
            <a:avLst/>
          </a:prstGeom>
        </p:spPr>
      </p:pic>
    </p:spTree>
    <p:extLst>
      <p:ext uri="{BB962C8B-B14F-4D97-AF65-F5344CB8AC3E}">
        <p14:creationId xmlns:p14="http://schemas.microsoft.com/office/powerpoint/2010/main" val="4135446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4" name="Picture 3"/>
          <p:cNvPicPr>
            <a:picLocks noChangeAspect="1"/>
          </p:cNvPicPr>
          <p:nvPr/>
        </p:nvPicPr>
        <p:blipFill>
          <a:blip r:embed="rId2"/>
          <a:stretch>
            <a:fillRect/>
          </a:stretch>
        </p:blipFill>
        <p:spPr>
          <a:xfrm>
            <a:off x="1488438" y="1933086"/>
            <a:ext cx="6311253" cy="3852800"/>
          </a:xfrm>
          <a:prstGeom prst="rect">
            <a:avLst/>
          </a:prstGeom>
        </p:spPr>
      </p:pic>
      <p:sp>
        <p:nvSpPr>
          <p:cNvPr id="5" name="TextBox 4">
            <a:extLst>
              <a:ext uri="{FF2B5EF4-FFF2-40B4-BE49-F238E27FC236}">
                <a16:creationId xmlns:a16="http://schemas.microsoft.com/office/drawing/2014/main" id="{BD53CCC8-6D79-F20B-3336-73ABB9404C5F}"/>
              </a:ext>
            </a:extLst>
          </p:cNvPr>
          <p:cNvSpPr txBox="1"/>
          <p:nvPr/>
        </p:nvSpPr>
        <p:spPr>
          <a:xfrm>
            <a:off x="8202967" y="3133817"/>
            <a:ext cx="2361460" cy="646331"/>
          </a:xfrm>
          <a:prstGeom prst="rect">
            <a:avLst/>
          </a:prstGeom>
          <a:noFill/>
        </p:spPr>
        <p:txBody>
          <a:bodyPr wrap="square" rtlCol="0">
            <a:spAutoFit/>
          </a:bodyPr>
          <a:lstStyle/>
          <a:p>
            <a:r>
              <a:rPr lang="en-US" dirty="0"/>
              <a:t>Select, “Create an account”</a:t>
            </a:r>
          </a:p>
        </p:txBody>
      </p:sp>
      <p:cxnSp>
        <p:nvCxnSpPr>
          <p:cNvPr id="7" name="Straight Arrow Connector 6">
            <a:extLst>
              <a:ext uri="{FF2B5EF4-FFF2-40B4-BE49-F238E27FC236}">
                <a16:creationId xmlns:a16="http://schemas.microsoft.com/office/drawing/2014/main" id="{08EA57D6-8271-EBFE-9AE4-9CF962D51F02}"/>
              </a:ext>
            </a:extLst>
          </p:cNvPr>
          <p:cNvCxnSpPr>
            <a:cxnSpLocks/>
            <a:stCxn id="5" idx="1"/>
          </p:cNvCxnSpPr>
          <p:nvPr/>
        </p:nvCxnSpPr>
        <p:spPr>
          <a:xfrm flipH="1">
            <a:off x="3435658" y="3456983"/>
            <a:ext cx="4767309" cy="511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76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992701" y="1870942"/>
            <a:ext cx="6763933" cy="3674165"/>
          </a:xfrm>
          <a:prstGeom prst="rect">
            <a:avLst/>
          </a:prstGeom>
        </p:spPr>
      </p:pic>
      <p:cxnSp>
        <p:nvCxnSpPr>
          <p:cNvPr id="7" name="Straight Arrow Connector 6"/>
          <p:cNvCxnSpPr/>
          <p:nvPr/>
        </p:nvCxnSpPr>
        <p:spPr>
          <a:xfrm flipH="1">
            <a:off x="4281914" y="2781037"/>
            <a:ext cx="4855243" cy="630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62919" y="2604463"/>
            <a:ext cx="2200866" cy="369332"/>
          </a:xfrm>
          <a:prstGeom prst="rect">
            <a:avLst/>
          </a:prstGeom>
          <a:noFill/>
          <a:ln>
            <a:solidFill>
              <a:schemeClr val="tx2"/>
            </a:solidFill>
          </a:ln>
        </p:spPr>
        <p:txBody>
          <a:bodyPr wrap="square" rtlCol="0">
            <a:spAutoFit/>
          </a:bodyPr>
          <a:lstStyle/>
          <a:p>
            <a:r>
              <a:rPr lang="en-US" dirty="0"/>
              <a:t>Last 5 digits only</a:t>
            </a:r>
          </a:p>
        </p:txBody>
      </p:sp>
    </p:spTree>
    <p:extLst>
      <p:ext uri="{BB962C8B-B14F-4D97-AF65-F5344CB8AC3E}">
        <p14:creationId xmlns:p14="http://schemas.microsoft.com/office/powerpoint/2010/main" val="46514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sp>
        <p:nvSpPr>
          <p:cNvPr id="9" name="TextBox 8"/>
          <p:cNvSpPr txBox="1"/>
          <p:nvPr/>
        </p:nvSpPr>
        <p:spPr>
          <a:xfrm>
            <a:off x="7750329" y="2554013"/>
            <a:ext cx="2200866" cy="1477328"/>
          </a:xfrm>
          <a:prstGeom prst="rect">
            <a:avLst/>
          </a:prstGeom>
          <a:noFill/>
          <a:ln>
            <a:solidFill>
              <a:schemeClr val="tx2"/>
            </a:solidFill>
          </a:ln>
        </p:spPr>
        <p:txBody>
          <a:bodyPr wrap="square" rtlCol="0">
            <a:spAutoFit/>
          </a:bodyPr>
          <a:lstStyle/>
          <a:p>
            <a:r>
              <a:rPr lang="en-US" b="1" dirty="0"/>
              <a:t>THIS MUST MATCH THE SAME PORTFOLIO SELECTED FOR C&amp;W!</a:t>
            </a: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049457" y="1713287"/>
            <a:ext cx="6492766" cy="3911850"/>
          </a:xfrm>
          <a:prstGeom prst="rect">
            <a:avLst/>
          </a:prstGeom>
        </p:spPr>
      </p:pic>
    </p:spTree>
    <p:extLst>
      <p:ext uri="{BB962C8B-B14F-4D97-AF65-F5344CB8AC3E}">
        <p14:creationId xmlns:p14="http://schemas.microsoft.com/office/powerpoint/2010/main" val="2480173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080988" y="1799622"/>
            <a:ext cx="7344103" cy="3831821"/>
          </a:xfrm>
          <a:prstGeom prst="rect">
            <a:avLst/>
          </a:prstGeom>
        </p:spPr>
      </p:pic>
    </p:spTree>
    <p:extLst>
      <p:ext uri="{BB962C8B-B14F-4D97-AF65-F5344CB8AC3E}">
        <p14:creationId xmlns:p14="http://schemas.microsoft.com/office/powerpoint/2010/main" val="2889755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270" y="2909052"/>
            <a:ext cx="9875520" cy="2283733"/>
          </a:xfrm>
        </p:spPr>
        <p:txBody>
          <a:bodyPr>
            <a:normAutofit fontScale="90000"/>
          </a:bodyPr>
          <a:lstStyle/>
          <a:p>
            <a:r>
              <a:rPr lang="en-US" dirty="0"/>
              <a:t>Valentine’s Day</a:t>
            </a:r>
            <a:br>
              <a:rPr lang="en-US" dirty="0"/>
            </a:br>
            <a:br>
              <a:rPr lang="en-US" dirty="0"/>
            </a:br>
            <a:r>
              <a:rPr lang="en-US" sz="2200" dirty="0">
                <a:hlinkClick r:id="rId2"/>
              </a:rPr>
              <a:t>https://www.youtube.com/watch?v=eWuAIS7Vs_M</a:t>
            </a:r>
            <a:br>
              <a:rPr lang="en-US" dirty="0"/>
            </a:br>
            <a:br>
              <a:rPr lang="en-US" dirty="0"/>
            </a:br>
            <a:r>
              <a:rPr lang="en-US" sz="2200" dirty="0">
                <a:hlinkClick r:id="rId3"/>
              </a:rPr>
              <a:t>https://www.youtube.com/watch?v=7bPbhCWtZmM</a:t>
            </a:r>
            <a:br>
              <a:rPr lang="en-US" sz="2200" dirty="0"/>
            </a:br>
            <a:br>
              <a:rPr lang="en-US" sz="2200" dirty="0"/>
            </a:br>
            <a:br>
              <a:rPr lang="en-US" sz="2200" dirty="0"/>
            </a:br>
            <a:r>
              <a:rPr lang="en-US" sz="2200" dirty="0">
                <a:hlinkClick r:id="rId4"/>
              </a:rPr>
              <a:t>https://www.youtube.com/watch?v=q7SEXTShB04</a:t>
            </a:r>
            <a:br>
              <a:rPr lang="en-US" sz="2200" dirty="0"/>
            </a:br>
            <a:br>
              <a:rPr lang="en-US" sz="2200" dirty="0"/>
            </a:br>
            <a:br>
              <a:rPr lang="en-US" sz="2200" dirty="0"/>
            </a:br>
            <a:br>
              <a:rPr lang="en-US" dirty="0"/>
            </a:br>
            <a:endParaRPr lang="en-US" dirty="0"/>
          </a:p>
        </p:txBody>
      </p:sp>
      <p:pic>
        <p:nvPicPr>
          <p:cNvPr id="1026" name="Picture 2" descr="i-choo-choo-choose-you-gif-13 - UK Garage n Bass From DJ BrainZ">
            <a:extLst>
              <a:ext uri="{FF2B5EF4-FFF2-40B4-BE49-F238E27FC236}">
                <a16:creationId xmlns:a16="http://schemas.microsoft.com/office/drawing/2014/main" id="{BA67B108-0501-DCD8-3F44-D399223FB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5747" y="1120851"/>
            <a:ext cx="3427359" cy="257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12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207112" y="1742866"/>
            <a:ext cx="7451309" cy="3636328"/>
          </a:xfrm>
          <a:prstGeom prst="rect">
            <a:avLst/>
          </a:prstGeom>
        </p:spPr>
      </p:pic>
    </p:spTree>
    <p:extLst>
      <p:ext uri="{BB962C8B-B14F-4D97-AF65-F5344CB8AC3E}">
        <p14:creationId xmlns:p14="http://schemas.microsoft.com/office/powerpoint/2010/main" val="79037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408912" y="1774398"/>
            <a:ext cx="7608964" cy="3800289"/>
          </a:xfrm>
          <a:prstGeom prst="rect">
            <a:avLst/>
          </a:prstGeom>
        </p:spPr>
      </p:pic>
    </p:spTree>
    <p:extLst>
      <p:ext uri="{BB962C8B-B14F-4D97-AF65-F5344CB8AC3E}">
        <p14:creationId xmlns:p14="http://schemas.microsoft.com/office/powerpoint/2010/main" val="2200705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629629" y="1870942"/>
            <a:ext cx="7596351" cy="3621764"/>
          </a:xfrm>
          <a:prstGeom prst="rect">
            <a:avLst/>
          </a:prstGeom>
        </p:spPr>
      </p:pic>
    </p:spTree>
    <p:extLst>
      <p:ext uri="{BB962C8B-B14F-4D97-AF65-F5344CB8AC3E}">
        <p14:creationId xmlns:p14="http://schemas.microsoft.com/office/powerpoint/2010/main" val="1605736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743140" y="1870942"/>
            <a:ext cx="7350409" cy="3501946"/>
          </a:xfrm>
          <a:prstGeom prst="rect">
            <a:avLst/>
          </a:prstGeom>
        </p:spPr>
      </p:pic>
    </p:spTree>
    <p:extLst>
      <p:ext uri="{BB962C8B-B14F-4D97-AF65-F5344CB8AC3E}">
        <p14:creationId xmlns:p14="http://schemas.microsoft.com/office/powerpoint/2010/main" val="1460500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270175" y="2057400"/>
            <a:ext cx="6751320" cy="3501946"/>
          </a:xfrm>
          <a:prstGeom prst="rect">
            <a:avLst/>
          </a:prstGeom>
        </p:spPr>
      </p:pic>
      <p:sp>
        <p:nvSpPr>
          <p:cNvPr id="4" name="TextBox 3"/>
          <p:cNvSpPr txBox="1"/>
          <p:nvPr/>
        </p:nvSpPr>
        <p:spPr>
          <a:xfrm>
            <a:off x="8412480" y="1816188"/>
            <a:ext cx="1696370" cy="923330"/>
          </a:xfrm>
          <a:prstGeom prst="rect">
            <a:avLst/>
          </a:prstGeom>
          <a:noFill/>
          <a:ln>
            <a:solidFill>
              <a:schemeClr val="tx2"/>
            </a:solidFill>
          </a:ln>
        </p:spPr>
        <p:txBody>
          <a:bodyPr wrap="square" rtlCol="0">
            <a:spAutoFit/>
          </a:bodyPr>
          <a:lstStyle/>
          <a:p>
            <a:r>
              <a:rPr lang="en-US" dirty="0"/>
              <a:t>Match with your context for learning</a:t>
            </a:r>
          </a:p>
        </p:txBody>
      </p:sp>
    </p:spTree>
    <p:extLst>
      <p:ext uri="{BB962C8B-B14F-4D97-AF65-F5344CB8AC3E}">
        <p14:creationId xmlns:p14="http://schemas.microsoft.com/office/powerpoint/2010/main" val="1167598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335924" y="1870942"/>
            <a:ext cx="6505378" cy="3464109"/>
          </a:xfrm>
          <a:prstGeom prst="rect">
            <a:avLst/>
          </a:prstGeom>
        </p:spPr>
      </p:pic>
    </p:spTree>
    <p:extLst>
      <p:ext uri="{BB962C8B-B14F-4D97-AF65-F5344CB8AC3E}">
        <p14:creationId xmlns:p14="http://schemas.microsoft.com/office/powerpoint/2010/main" val="2098641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555674" y="1992115"/>
            <a:ext cx="7157019" cy="3516510"/>
          </a:xfrm>
          <a:prstGeom prst="rect">
            <a:avLst/>
          </a:prstGeom>
        </p:spPr>
      </p:pic>
      <p:sp>
        <p:nvSpPr>
          <p:cNvPr id="4" name="TextBox 3">
            <a:extLst>
              <a:ext uri="{FF2B5EF4-FFF2-40B4-BE49-F238E27FC236}">
                <a16:creationId xmlns:a16="http://schemas.microsoft.com/office/drawing/2014/main" id="{E0DF8A79-F7F5-60E5-7879-5BBC3DEFE41D}"/>
              </a:ext>
            </a:extLst>
          </p:cNvPr>
          <p:cNvSpPr txBox="1"/>
          <p:nvPr/>
        </p:nvSpPr>
        <p:spPr>
          <a:xfrm>
            <a:off x="9072979" y="3204839"/>
            <a:ext cx="1942892" cy="1200329"/>
          </a:xfrm>
          <a:prstGeom prst="rect">
            <a:avLst/>
          </a:prstGeom>
          <a:noFill/>
        </p:spPr>
        <p:txBody>
          <a:bodyPr wrap="square" rtlCol="0">
            <a:spAutoFit/>
          </a:bodyPr>
          <a:lstStyle/>
          <a:p>
            <a:r>
              <a:rPr lang="en-US" dirty="0"/>
              <a:t>Select, Educator Preparation Program Requirement </a:t>
            </a:r>
          </a:p>
        </p:txBody>
      </p:sp>
    </p:spTree>
    <p:extLst>
      <p:ext uri="{BB962C8B-B14F-4D97-AF65-F5344CB8AC3E}">
        <p14:creationId xmlns:p14="http://schemas.microsoft.com/office/powerpoint/2010/main" val="1059814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768366" y="1749173"/>
            <a:ext cx="7085548" cy="3472366"/>
          </a:xfrm>
          <a:prstGeom prst="rect">
            <a:avLst/>
          </a:prstGeom>
        </p:spPr>
      </p:pic>
    </p:spTree>
    <p:extLst>
      <p:ext uri="{BB962C8B-B14F-4D97-AF65-F5344CB8AC3E}">
        <p14:creationId xmlns:p14="http://schemas.microsoft.com/office/powerpoint/2010/main" val="1195203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421523" y="2057400"/>
            <a:ext cx="6908975" cy="3624492"/>
          </a:xfrm>
          <a:prstGeom prst="rect">
            <a:avLst/>
          </a:prstGeom>
        </p:spPr>
      </p:pic>
      <p:sp>
        <p:nvSpPr>
          <p:cNvPr id="7" name="TextBox 6"/>
          <p:cNvSpPr txBox="1"/>
          <p:nvPr/>
        </p:nvSpPr>
        <p:spPr>
          <a:xfrm>
            <a:off x="9440392" y="4515245"/>
            <a:ext cx="1696370" cy="646331"/>
          </a:xfrm>
          <a:prstGeom prst="rect">
            <a:avLst/>
          </a:prstGeom>
          <a:noFill/>
          <a:ln>
            <a:solidFill>
              <a:schemeClr val="tx2"/>
            </a:solidFill>
          </a:ln>
        </p:spPr>
        <p:txBody>
          <a:bodyPr wrap="square" rtlCol="0">
            <a:spAutoFit/>
          </a:bodyPr>
          <a:lstStyle/>
          <a:p>
            <a:r>
              <a:rPr lang="en-US" dirty="0"/>
              <a:t>PLEASE SELECT NO</a:t>
            </a:r>
          </a:p>
        </p:txBody>
      </p:sp>
      <p:cxnSp>
        <p:nvCxnSpPr>
          <p:cNvPr id="8" name="Straight Arrow Connector 7"/>
          <p:cNvCxnSpPr/>
          <p:nvPr/>
        </p:nvCxnSpPr>
        <p:spPr>
          <a:xfrm flipH="1">
            <a:off x="5486400" y="4849473"/>
            <a:ext cx="3808949" cy="378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200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724222" y="1870942"/>
            <a:ext cx="6927894" cy="3678520"/>
          </a:xfrm>
          <a:prstGeom prst="rect">
            <a:avLst/>
          </a:prstGeom>
        </p:spPr>
      </p:pic>
    </p:spTree>
    <p:extLst>
      <p:ext uri="{BB962C8B-B14F-4D97-AF65-F5344CB8AC3E}">
        <p14:creationId xmlns:p14="http://schemas.microsoft.com/office/powerpoint/2010/main" val="13595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934" y="73573"/>
            <a:ext cx="9875520" cy="1356360"/>
          </a:xfrm>
        </p:spPr>
        <p:txBody>
          <a:bodyPr/>
          <a:lstStyle/>
          <a:p>
            <a:r>
              <a:rPr lang="en-US" dirty="0"/>
              <a:t>Professionalism Reminder </a:t>
            </a:r>
          </a:p>
        </p:txBody>
      </p:sp>
      <p:pic>
        <p:nvPicPr>
          <p:cNvPr id="4" name="Picture 3"/>
          <p:cNvPicPr>
            <a:picLocks noChangeAspect="1"/>
          </p:cNvPicPr>
          <p:nvPr/>
        </p:nvPicPr>
        <p:blipFill>
          <a:blip r:embed="rId2"/>
          <a:stretch>
            <a:fillRect/>
          </a:stretch>
        </p:blipFill>
        <p:spPr>
          <a:xfrm>
            <a:off x="469681" y="1239235"/>
            <a:ext cx="7658100" cy="5010150"/>
          </a:xfrm>
          <a:prstGeom prst="rect">
            <a:avLst/>
          </a:prstGeom>
        </p:spPr>
      </p:pic>
      <p:pic>
        <p:nvPicPr>
          <p:cNvPr id="3074" name="Picture 2" descr="Image result for simpson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64848" y="931102"/>
            <a:ext cx="3456218" cy="26065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2BD062-C9A9-3D9C-A863-0D6C558B25AE}"/>
              </a:ext>
            </a:extLst>
          </p:cNvPr>
          <p:cNvSpPr txBox="1"/>
          <p:nvPr/>
        </p:nvSpPr>
        <p:spPr>
          <a:xfrm>
            <a:off x="8429034" y="4253218"/>
            <a:ext cx="2644434" cy="1477328"/>
          </a:xfrm>
          <a:prstGeom prst="rect">
            <a:avLst/>
          </a:prstGeom>
          <a:noFill/>
        </p:spPr>
        <p:txBody>
          <a:bodyPr wrap="square" rtlCol="0">
            <a:spAutoFit/>
          </a:bodyPr>
          <a:lstStyle/>
          <a:p>
            <a:pPr marL="285750" indent="-285750">
              <a:buFont typeface="Arial" panose="020B0604020202020204" pitchFamily="34" charset="0"/>
              <a:buChar char="•"/>
            </a:pPr>
            <a:r>
              <a:rPr lang="en-US" dirty="0">
                <a:highlight>
                  <a:srgbClr val="FFFF00"/>
                </a:highlight>
              </a:rPr>
              <a:t>Do not include the names of your school, cooperating teacher, or students in your responses. </a:t>
            </a:r>
          </a:p>
        </p:txBody>
      </p:sp>
    </p:spTree>
    <p:extLst>
      <p:ext uri="{BB962C8B-B14F-4D97-AF65-F5344CB8AC3E}">
        <p14:creationId xmlns:p14="http://schemas.microsoft.com/office/powerpoint/2010/main" val="958940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020614" y="1870942"/>
            <a:ext cx="6631502" cy="3583927"/>
          </a:xfrm>
          <a:prstGeom prst="rect">
            <a:avLst/>
          </a:prstGeom>
        </p:spPr>
      </p:pic>
    </p:spTree>
    <p:extLst>
      <p:ext uri="{BB962C8B-B14F-4D97-AF65-F5344CB8AC3E}">
        <p14:creationId xmlns:p14="http://schemas.microsoft.com/office/powerpoint/2010/main" val="1664300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1026" name="Picture 2">
            <a:extLst>
              <a:ext uri="{FF2B5EF4-FFF2-40B4-BE49-F238E27FC236}">
                <a16:creationId xmlns:a16="http://schemas.microsoft.com/office/drawing/2014/main" id="{70538449-9DEB-46A1-8ADF-D36667A31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722" y="1539948"/>
            <a:ext cx="7702666" cy="397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84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793590" y="1818541"/>
            <a:ext cx="6499072" cy="3478673"/>
          </a:xfrm>
          <a:prstGeom prst="rect">
            <a:avLst/>
          </a:prstGeom>
        </p:spPr>
      </p:pic>
    </p:spTree>
    <p:extLst>
      <p:ext uri="{BB962C8B-B14F-4D97-AF65-F5344CB8AC3E}">
        <p14:creationId xmlns:p14="http://schemas.microsoft.com/office/powerpoint/2010/main" val="3977419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762058" y="1780704"/>
            <a:ext cx="6663033" cy="3472366"/>
          </a:xfrm>
          <a:prstGeom prst="rect">
            <a:avLst/>
          </a:prstGeom>
        </p:spPr>
      </p:pic>
    </p:spTree>
    <p:extLst>
      <p:ext uri="{BB962C8B-B14F-4D97-AF65-F5344CB8AC3E}">
        <p14:creationId xmlns:p14="http://schemas.microsoft.com/office/powerpoint/2010/main" val="2923891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579179" y="1768091"/>
            <a:ext cx="6814382" cy="3535429"/>
          </a:xfrm>
          <a:prstGeom prst="rect">
            <a:avLst/>
          </a:prstGeom>
        </p:spPr>
      </p:pic>
    </p:spTree>
    <p:extLst>
      <p:ext uri="{BB962C8B-B14F-4D97-AF65-F5344CB8AC3E}">
        <p14:creationId xmlns:p14="http://schemas.microsoft.com/office/powerpoint/2010/main" val="592453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295459" y="1850072"/>
            <a:ext cx="6772341" cy="3592185"/>
          </a:xfrm>
          <a:prstGeom prst="rect">
            <a:avLst/>
          </a:prstGeom>
        </p:spPr>
      </p:pic>
    </p:spTree>
    <p:extLst>
      <p:ext uri="{BB962C8B-B14F-4D97-AF65-F5344CB8AC3E}">
        <p14:creationId xmlns:p14="http://schemas.microsoft.com/office/powerpoint/2010/main" val="2871357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56903" y="1870942"/>
            <a:ext cx="7520677" cy="3648941"/>
          </a:xfrm>
          <a:prstGeom prst="rect">
            <a:avLst/>
          </a:prstGeom>
        </p:spPr>
      </p:pic>
      <p:sp>
        <p:nvSpPr>
          <p:cNvPr id="4" name="TextBox 3">
            <a:extLst>
              <a:ext uri="{FF2B5EF4-FFF2-40B4-BE49-F238E27FC236}">
                <a16:creationId xmlns:a16="http://schemas.microsoft.com/office/drawing/2014/main" id="{E79D8317-466F-E538-EA3F-4FA88F258894}"/>
              </a:ext>
            </a:extLst>
          </p:cNvPr>
          <p:cNvSpPr txBox="1"/>
          <p:nvPr/>
        </p:nvSpPr>
        <p:spPr>
          <a:xfrm>
            <a:off x="8753383" y="3950563"/>
            <a:ext cx="2139518" cy="646331"/>
          </a:xfrm>
          <a:prstGeom prst="rect">
            <a:avLst/>
          </a:prstGeom>
          <a:noFill/>
        </p:spPr>
        <p:txBody>
          <a:bodyPr wrap="square" rtlCol="0">
            <a:spAutoFit/>
          </a:bodyPr>
          <a:lstStyle/>
          <a:p>
            <a:r>
              <a:rPr lang="en-US" dirty="0"/>
              <a:t>Enter your </a:t>
            </a:r>
            <a:r>
              <a:rPr lang="en-US" dirty="0" err="1"/>
              <a:t>edTPA</a:t>
            </a:r>
            <a:r>
              <a:rPr lang="en-US" dirty="0"/>
              <a:t> voucher code</a:t>
            </a:r>
          </a:p>
        </p:txBody>
      </p:sp>
    </p:spTree>
    <p:extLst>
      <p:ext uri="{BB962C8B-B14F-4D97-AF65-F5344CB8AC3E}">
        <p14:creationId xmlns:p14="http://schemas.microsoft.com/office/powerpoint/2010/main" val="3738744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371074" y="1812234"/>
            <a:ext cx="8195441" cy="3756147"/>
          </a:xfrm>
          <a:prstGeom prst="rect">
            <a:avLst/>
          </a:prstGeom>
        </p:spPr>
      </p:pic>
    </p:spTree>
    <p:extLst>
      <p:ext uri="{BB962C8B-B14F-4D97-AF65-F5344CB8AC3E}">
        <p14:creationId xmlns:p14="http://schemas.microsoft.com/office/powerpoint/2010/main" val="1063760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t>Pearson Registration	</a:t>
            </a:r>
          </a:p>
        </p:txBody>
      </p:sp>
      <p:sp>
        <p:nvSpPr>
          <p:cNvPr id="3" name="Content Placeholder 2"/>
          <p:cNvSpPr>
            <a:spLocks noGrp="1"/>
          </p:cNvSpPr>
          <p:nvPr>
            <p:ph idx="1"/>
          </p:nvPr>
        </p:nvSpPr>
        <p:spPr/>
        <p:txBody>
          <a:bodyPr/>
          <a:lstStyle/>
          <a:p>
            <a:endParaRPr lang="en-US" dirty="0"/>
          </a:p>
          <a:p>
            <a:pPr marL="45720" indent="0">
              <a:buNone/>
            </a:pPr>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069845" y="1870942"/>
            <a:ext cx="7388248" cy="3661552"/>
          </a:xfrm>
          <a:prstGeom prst="rect">
            <a:avLst/>
          </a:prstGeom>
        </p:spPr>
      </p:pic>
      <p:sp>
        <p:nvSpPr>
          <p:cNvPr id="4" name="TextBox 3">
            <a:extLst>
              <a:ext uri="{FF2B5EF4-FFF2-40B4-BE49-F238E27FC236}">
                <a16:creationId xmlns:a16="http://schemas.microsoft.com/office/drawing/2014/main" id="{178A0C2B-12FB-90E5-50B7-ADA2BDF841E4}"/>
              </a:ext>
            </a:extLst>
          </p:cNvPr>
          <p:cNvSpPr txBox="1"/>
          <p:nvPr/>
        </p:nvSpPr>
        <p:spPr>
          <a:xfrm>
            <a:off x="9010835" y="2920753"/>
            <a:ext cx="1775534" cy="923330"/>
          </a:xfrm>
          <a:prstGeom prst="rect">
            <a:avLst/>
          </a:prstGeom>
          <a:noFill/>
        </p:spPr>
        <p:txBody>
          <a:bodyPr wrap="square" rtlCol="0">
            <a:spAutoFit/>
          </a:bodyPr>
          <a:lstStyle/>
          <a:p>
            <a:r>
              <a:rPr lang="en-US" dirty="0"/>
              <a:t>Select </a:t>
            </a:r>
            <a:r>
              <a:rPr lang="en-US" dirty="0" err="1"/>
              <a:t>edTPA</a:t>
            </a:r>
            <a:r>
              <a:rPr lang="en-US" dirty="0"/>
              <a:t> Platform Provider</a:t>
            </a:r>
          </a:p>
        </p:txBody>
      </p:sp>
      <p:sp>
        <p:nvSpPr>
          <p:cNvPr id="7" name="TextBox 6">
            <a:extLst>
              <a:ext uri="{FF2B5EF4-FFF2-40B4-BE49-F238E27FC236}">
                <a16:creationId xmlns:a16="http://schemas.microsoft.com/office/drawing/2014/main" id="{00A65A2F-5E75-B634-BBCD-F4F5EC17D461}"/>
              </a:ext>
            </a:extLst>
          </p:cNvPr>
          <p:cNvSpPr txBox="1"/>
          <p:nvPr/>
        </p:nvSpPr>
        <p:spPr>
          <a:xfrm>
            <a:off x="9154358" y="4316027"/>
            <a:ext cx="1775534" cy="1754326"/>
          </a:xfrm>
          <a:prstGeom prst="rect">
            <a:avLst/>
          </a:prstGeom>
          <a:noFill/>
        </p:spPr>
        <p:txBody>
          <a:bodyPr wrap="square" rtlCol="0">
            <a:spAutoFit/>
          </a:bodyPr>
          <a:lstStyle/>
          <a:p>
            <a:r>
              <a:rPr lang="en-US" dirty="0"/>
              <a:t>Next, they will give you an authorization key you will need to enter </a:t>
            </a:r>
            <a:r>
              <a:rPr lang="en-US"/>
              <a:t>in Anthology/C&amp;W</a:t>
            </a:r>
            <a:endParaRPr lang="en-US" dirty="0"/>
          </a:p>
        </p:txBody>
      </p:sp>
    </p:spTree>
    <p:extLst>
      <p:ext uri="{BB962C8B-B14F-4D97-AF65-F5344CB8AC3E}">
        <p14:creationId xmlns:p14="http://schemas.microsoft.com/office/powerpoint/2010/main" val="3346330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392" y="524424"/>
            <a:ext cx="5199926" cy="785761"/>
          </a:xfrm>
        </p:spPr>
        <p:txBody>
          <a:bodyPr>
            <a:normAutofit/>
          </a:bodyPr>
          <a:lstStyle/>
          <a:p>
            <a:r>
              <a:rPr lang="en-US" sz="4000" dirty="0"/>
              <a:t>Authorization Key</a:t>
            </a:r>
          </a:p>
        </p:txBody>
      </p:sp>
      <p:sp>
        <p:nvSpPr>
          <p:cNvPr id="3" name="Content Placeholder 2"/>
          <p:cNvSpPr>
            <a:spLocks noGrp="1"/>
          </p:cNvSpPr>
          <p:nvPr>
            <p:ph idx="1"/>
          </p:nvPr>
        </p:nvSpPr>
        <p:spPr>
          <a:xfrm>
            <a:off x="535676" y="1434138"/>
            <a:ext cx="9236120" cy="3549570"/>
          </a:xfrm>
        </p:spPr>
        <p:txBody>
          <a:bodyPr>
            <a:normAutofit/>
          </a:bodyPr>
          <a:lstStyle/>
          <a:p>
            <a:r>
              <a:rPr lang="en-US" sz="1800" dirty="0">
                <a:latin typeface="Aptos Display" panose="020B0004020202020204" pitchFamily="34" charset="0"/>
              </a:rPr>
              <a:t>You must enter the authorization key you received after registering on the Pearson website. </a:t>
            </a:r>
          </a:p>
          <a:p>
            <a:endParaRPr lang="en-US" sz="1800" dirty="0">
              <a:latin typeface="Aptos Display" panose="020B0004020202020204" pitchFamily="34" charset="0"/>
            </a:endParaRPr>
          </a:p>
          <a:p>
            <a:r>
              <a:rPr lang="en-US" sz="1800" dirty="0">
                <a:latin typeface="Aptos Display" panose="020B0004020202020204" pitchFamily="34" charset="0"/>
              </a:rPr>
              <a:t>Select any section in your </a:t>
            </a:r>
            <a:r>
              <a:rPr lang="en-US" sz="1800" dirty="0" err="1">
                <a:latin typeface="Aptos Display" panose="020B0004020202020204" pitchFamily="34" charset="0"/>
              </a:rPr>
              <a:t>edTPA</a:t>
            </a:r>
            <a:r>
              <a:rPr lang="en-US" sz="1800" dirty="0">
                <a:latin typeface="Aptos Display" panose="020B0004020202020204" pitchFamily="34" charset="0"/>
              </a:rPr>
              <a:t> portfolio and you will be prompted to enter your authorization key. </a:t>
            </a:r>
          </a:p>
        </p:txBody>
      </p:sp>
      <p:pic>
        <p:nvPicPr>
          <p:cNvPr id="6" name="Picture 5" descr="Graphical user interface, text, application&#10;&#10;Description automatically generated">
            <a:extLst>
              <a:ext uri="{FF2B5EF4-FFF2-40B4-BE49-F238E27FC236}">
                <a16:creationId xmlns:a16="http://schemas.microsoft.com/office/drawing/2014/main" id="{8652C102-E340-4ABE-80E3-4370A905E22A}"/>
              </a:ext>
            </a:extLst>
          </p:cNvPr>
          <p:cNvPicPr>
            <a:picLocks noChangeAspect="1"/>
          </p:cNvPicPr>
          <p:nvPr/>
        </p:nvPicPr>
        <p:blipFill>
          <a:blip r:embed="rId2"/>
          <a:stretch>
            <a:fillRect/>
          </a:stretch>
        </p:blipFill>
        <p:spPr>
          <a:xfrm>
            <a:off x="4197539" y="2843070"/>
            <a:ext cx="7277100" cy="3819525"/>
          </a:xfrm>
          <a:prstGeom prst="rect">
            <a:avLst/>
          </a:prstGeom>
        </p:spPr>
      </p:pic>
    </p:spTree>
    <p:extLst>
      <p:ext uri="{BB962C8B-B14F-4D97-AF65-F5344CB8AC3E}">
        <p14:creationId xmlns:p14="http://schemas.microsoft.com/office/powerpoint/2010/main" val="225193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934" y="73573"/>
            <a:ext cx="9875520" cy="1356360"/>
          </a:xfrm>
        </p:spPr>
        <p:txBody>
          <a:bodyPr/>
          <a:lstStyle/>
          <a:p>
            <a:r>
              <a:rPr lang="en-US" dirty="0"/>
              <a:t>Professionalism Reminder </a:t>
            </a:r>
          </a:p>
        </p:txBody>
      </p:sp>
      <p:sp>
        <p:nvSpPr>
          <p:cNvPr id="3" name="TextBox 2">
            <a:extLst>
              <a:ext uri="{FF2B5EF4-FFF2-40B4-BE49-F238E27FC236}">
                <a16:creationId xmlns:a16="http://schemas.microsoft.com/office/drawing/2014/main" id="{A82BD062-C9A9-3D9C-A863-0D6C558B25AE}"/>
              </a:ext>
            </a:extLst>
          </p:cNvPr>
          <p:cNvSpPr txBox="1"/>
          <p:nvPr/>
        </p:nvSpPr>
        <p:spPr>
          <a:xfrm>
            <a:off x="989547" y="2151727"/>
            <a:ext cx="9219773" cy="2554545"/>
          </a:xfrm>
          <a:prstGeom prst="rect">
            <a:avLst/>
          </a:prstGeom>
          <a:noFill/>
        </p:spPr>
        <p:txBody>
          <a:bodyPr wrap="square" rtlCol="0">
            <a:spAutoFit/>
          </a:bodyPr>
          <a:lstStyle/>
          <a:p>
            <a:pPr marL="285750" indent="-285750">
              <a:buFont typeface="Arial" panose="020B0604020202020204" pitchFamily="34" charset="0"/>
              <a:buChar char="•"/>
            </a:pPr>
            <a:r>
              <a:rPr lang="en-US" sz="3200" b="1" u="sng" dirty="0"/>
              <a:t>Plagiarism: </a:t>
            </a:r>
            <a:r>
              <a:rPr lang="en-US" sz="3200" dirty="0"/>
              <a:t>Please make sure your responses are original. </a:t>
            </a:r>
            <a:r>
              <a:rPr lang="en-US" sz="3200" dirty="0" err="1"/>
              <a:t>edTPA</a:t>
            </a:r>
            <a:r>
              <a:rPr lang="en-US" sz="3200" dirty="0"/>
              <a:t> runs all submissions through a system that compares your responses to previous </a:t>
            </a:r>
            <a:r>
              <a:rPr lang="en-US" sz="3200" dirty="0" err="1"/>
              <a:t>edTPA</a:t>
            </a:r>
            <a:r>
              <a:rPr lang="en-US" sz="3200" dirty="0"/>
              <a:t> submissions. Any issues will result in receiving no score and I will be notified. </a:t>
            </a:r>
          </a:p>
        </p:txBody>
      </p:sp>
    </p:spTree>
    <p:extLst>
      <p:ext uri="{BB962C8B-B14F-4D97-AF65-F5344CB8AC3E}">
        <p14:creationId xmlns:p14="http://schemas.microsoft.com/office/powerpoint/2010/main" val="2023563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66" y="514582"/>
            <a:ext cx="9875520" cy="1356360"/>
          </a:xfrm>
        </p:spPr>
        <p:txBody>
          <a:bodyPr/>
          <a:lstStyle/>
          <a:p>
            <a:r>
              <a:rPr lang="en-US" dirty="0">
                <a:latin typeface="Aptos Display" panose="020B0004020202020204" pitchFamily="34" charset="0"/>
              </a:rPr>
              <a:t>Pearson Registration	</a:t>
            </a:r>
          </a:p>
        </p:txBody>
      </p:sp>
      <p:sp>
        <p:nvSpPr>
          <p:cNvPr id="3" name="Content Placeholder 2"/>
          <p:cNvSpPr>
            <a:spLocks noGrp="1"/>
          </p:cNvSpPr>
          <p:nvPr>
            <p:ph idx="1"/>
          </p:nvPr>
        </p:nvSpPr>
        <p:spPr>
          <a:xfrm>
            <a:off x="440140" y="1798093"/>
            <a:ext cx="9872871" cy="4038600"/>
          </a:xfrm>
        </p:spPr>
        <p:txBody>
          <a:bodyPr/>
          <a:lstStyle/>
          <a:p>
            <a:endParaRPr lang="en-US" dirty="0"/>
          </a:p>
          <a:p>
            <a:pPr marL="45720" indent="0">
              <a:buNone/>
            </a:pPr>
            <a:endParaRPr lang="en-US" dirty="0"/>
          </a:p>
        </p:txBody>
      </p:sp>
      <p:sp>
        <p:nvSpPr>
          <p:cNvPr id="4" name="TextBox 3"/>
          <p:cNvSpPr txBox="1"/>
          <p:nvPr/>
        </p:nvSpPr>
        <p:spPr>
          <a:xfrm>
            <a:off x="860687" y="1832234"/>
            <a:ext cx="9533912"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ptos Display" panose="020B0004020202020204" pitchFamily="34" charset="0"/>
              </a:rPr>
              <a:t>I will be going over details on how to transfer your portfolio from C&amp;W to Pearson during seminars on February 21</a:t>
            </a:r>
            <a:r>
              <a:rPr lang="en-US" baseline="30000" dirty="0">
                <a:latin typeface="Aptos Display" panose="020B0004020202020204" pitchFamily="34" charset="0"/>
              </a:rPr>
              <a:t>st</a:t>
            </a:r>
            <a:r>
              <a:rPr lang="en-US" dirty="0">
                <a:latin typeface="Aptos Display" panose="020B0004020202020204" pitchFamily="34" charset="0"/>
              </a:rPr>
              <a:t> (we will have combined seminars that day). </a:t>
            </a:r>
          </a:p>
          <a:p>
            <a:pPr marL="285750" indent="-285750">
              <a:buFont typeface="Arial" panose="020B0604020202020204" pitchFamily="34" charset="0"/>
              <a:buChar char="•"/>
            </a:pPr>
            <a:endParaRPr lang="en-US" dirty="0">
              <a:latin typeface="Aptos Display" panose="020B0004020202020204" pitchFamily="34" charset="0"/>
            </a:endParaRPr>
          </a:p>
          <a:p>
            <a:endParaRPr lang="en-US" dirty="0">
              <a:latin typeface="Aptos Display" panose="020B0004020202020204" pitchFamily="34" charset="0"/>
            </a:endParaRPr>
          </a:p>
          <a:p>
            <a:pPr marL="285750" indent="-285750">
              <a:buFont typeface="Arial" panose="020B0604020202020204" pitchFamily="34" charset="0"/>
              <a:buChar char="•"/>
            </a:pPr>
            <a:r>
              <a:rPr lang="en-US" dirty="0">
                <a:latin typeface="Aptos Display" panose="020B0004020202020204" pitchFamily="34" charset="0"/>
              </a:rPr>
              <a:t>If you want to submit your edTPA before then, let me know. </a:t>
            </a:r>
          </a:p>
          <a:p>
            <a:endParaRPr lang="en-US" dirty="0">
              <a:latin typeface="Aptos Display" panose="020B0004020202020204" pitchFamily="34" charset="0"/>
            </a:endParaRPr>
          </a:p>
          <a:p>
            <a:pPr marL="285750" indent="-285750">
              <a:buFont typeface="Arial" panose="020B0604020202020204" pitchFamily="34" charset="0"/>
              <a:buChar char="•"/>
            </a:pPr>
            <a:endParaRPr lang="en-US" dirty="0">
              <a:latin typeface="Aptos Display" panose="020B0004020202020204" pitchFamily="34" charset="0"/>
            </a:endParaRPr>
          </a:p>
          <a:p>
            <a:pPr marL="285750" indent="-285750">
              <a:buFont typeface="Arial" panose="020B0604020202020204" pitchFamily="34" charset="0"/>
              <a:buChar char="•"/>
            </a:pPr>
            <a:r>
              <a:rPr lang="en-US" dirty="0">
                <a:latin typeface="Aptos Display" panose="020B0004020202020204" pitchFamily="34" charset="0"/>
              </a:rPr>
              <a:t>Please view the Chalk &amp; Wire user guide for assistance</a:t>
            </a:r>
          </a:p>
          <a:p>
            <a:pPr marL="285750" indent="-285750">
              <a:buFont typeface="Arial" panose="020B0604020202020204" pitchFamily="34" charset="0"/>
              <a:buChar char="•"/>
            </a:pPr>
            <a:endParaRPr lang="en-US" dirty="0">
              <a:latin typeface="Aptos Display" panose="020B0004020202020204" pitchFamily="34" charset="0"/>
            </a:endParaRPr>
          </a:p>
          <a:p>
            <a:pPr marL="285750" indent="-285750">
              <a:buFont typeface="Arial" panose="020B0604020202020204" pitchFamily="34" charset="0"/>
              <a:buChar char="•"/>
            </a:pPr>
            <a:endParaRPr lang="en-US" dirty="0">
              <a:latin typeface="Aptos Display" panose="020B0004020202020204" pitchFamily="34" charset="0"/>
            </a:endParaRPr>
          </a:p>
          <a:p>
            <a:endParaRPr lang="en-US" dirty="0">
              <a:latin typeface="Aptos Display" panose="020B0004020202020204" pitchFamily="34" charset="0"/>
            </a:endParaRPr>
          </a:p>
        </p:txBody>
      </p:sp>
      <p:pic>
        <p:nvPicPr>
          <p:cNvPr id="8194" name="Picture 2" descr="Image result for offic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16344" y="4014272"/>
            <a:ext cx="3432656" cy="252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7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146" y="411708"/>
            <a:ext cx="9875520" cy="1356360"/>
          </a:xfrm>
        </p:spPr>
        <p:txBody>
          <a:bodyPr/>
          <a:lstStyle/>
          <a:p>
            <a:r>
              <a:rPr lang="en-US" dirty="0">
                <a:latin typeface="Aptos Display" panose="020B0004020202020204" pitchFamily="34" charset="0"/>
              </a:rPr>
              <a:t>Timeline Review</a:t>
            </a:r>
          </a:p>
        </p:txBody>
      </p:sp>
      <p:sp>
        <p:nvSpPr>
          <p:cNvPr id="3" name="Content Placeholder 2"/>
          <p:cNvSpPr>
            <a:spLocks noGrp="1"/>
          </p:cNvSpPr>
          <p:nvPr>
            <p:ph idx="1"/>
          </p:nvPr>
        </p:nvSpPr>
        <p:spPr>
          <a:xfrm>
            <a:off x="333808" y="1931386"/>
            <a:ext cx="11748464" cy="3902039"/>
          </a:xfrm>
        </p:spPr>
        <p:txBody>
          <a:bodyPr>
            <a:normAutofit/>
          </a:bodyPr>
          <a:lstStyle/>
          <a:p>
            <a:endParaRPr lang="en-US" b="1" dirty="0">
              <a:latin typeface="Aptos Display" panose="020B0004020202020204" pitchFamily="34" charset="0"/>
            </a:endParaRPr>
          </a:p>
          <a:p>
            <a:r>
              <a:rPr lang="en-US" b="1" u="sng" dirty="0">
                <a:latin typeface="Aptos Display" panose="020B0004020202020204" pitchFamily="34" charset="0"/>
              </a:rPr>
              <a:t>*Saturday, February 17</a:t>
            </a:r>
            <a:r>
              <a:rPr lang="en-US" b="1" u="sng" baseline="30000" dirty="0">
                <a:latin typeface="Aptos Display" panose="020B0004020202020204" pitchFamily="34" charset="0"/>
              </a:rPr>
              <a:t>th</a:t>
            </a:r>
            <a:r>
              <a:rPr lang="en-US" b="1" u="sng" dirty="0">
                <a:latin typeface="Aptos Display" panose="020B0004020202020204" pitchFamily="34" charset="0"/>
              </a:rPr>
              <a:t>: </a:t>
            </a:r>
            <a:r>
              <a:rPr lang="en-US" b="1" dirty="0">
                <a:latin typeface="Aptos Display" panose="020B0004020202020204" pitchFamily="34" charset="0"/>
              </a:rPr>
              <a:t>Optional Writing Day: THOM 111 reserved 9:00 – 12:00</a:t>
            </a:r>
          </a:p>
          <a:p>
            <a:pPr marL="45720" indent="0">
              <a:buNone/>
            </a:pPr>
            <a:endParaRPr lang="en-US" b="1" dirty="0">
              <a:latin typeface="Aptos Display" panose="020B0004020202020204" pitchFamily="34" charset="0"/>
            </a:endParaRPr>
          </a:p>
          <a:p>
            <a:r>
              <a:rPr lang="en-US" b="1" dirty="0">
                <a:latin typeface="Aptos Display" panose="020B0004020202020204" pitchFamily="34" charset="0"/>
              </a:rPr>
              <a:t>*</a:t>
            </a:r>
            <a:r>
              <a:rPr lang="en-US" b="1" u="sng" dirty="0">
                <a:latin typeface="Aptos Display" panose="020B0004020202020204" pitchFamily="34" charset="0"/>
              </a:rPr>
              <a:t>Wednesday, February 21</a:t>
            </a:r>
            <a:r>
              <a:rPr lang="en-US" b="1" u="sng" baseline="30000" dirty="0">
                <a:latin typeface="Aptos Display" panose="020B0004020202020204" pitchFamily="34" charset="0"/>
              </a:rPr>
              <a:t>st</a:t>
            </a:r>
            <a:r>
              <a:rPr lang="en-US" b="1" u="sng" dirty="0">
                <a:latin typeface="Aptos Display" panose="020B0004020202020204" pitchFamily="34" charset="0"/>
              </a:rPr>
              <a:t>: </a:t>
            </a:r>
            <a:r>
              <a:rPr lang="en-US" b="1" dirty="0">
                <a:latin typeface="Aptos Display" panose="020B0004020202020204" pitchFamily="34" charset="0"/>
              </a:rPr>
              <a:t>Visit seminars for questions and transferring your </a:t>
            </a:r>
            <a:r>
              <a:rPr lang="en-US" b="1" dirty="0" err="1">
                <a:latin typeface="Aptos Display" panose="020B0004020202020204" pitchFamily="34" charset="0"/>
              </a:rPr>
              <a:t>edTPA</a:t>
            </a:r>
            <a:r>
              <a:rPr lang="en-US" b="1" dirty="0">
                <a:latin typeface="Aptos Display" panose="020B0004020202020204" pitchFamily="34" charset="0"/>
              </a:rPr>
              <a:t> for scoring</a:t>
            </a:r>
          </a:p>
          <a:p>
            <a:endParaRPr lang="en-US" b="1" dirty="0">
              <a:latin typeface="Aptos Display" panose="020B0004020202020204" pitchFamily="34" charset="0"/>
            </a:endParaRPr>
          </a:p>
          <a:p>
            <a:r>
              <a:rPr lang="en-US" b="1" u="sng" dirty="0">
                <a:latin typeface="Aptos Display" panose="020B0004020202020204" pitchFamily="34" charset="0"/>
              </a:rPr>
              <a:t>*Sunday, February 25</a:t>
            </a:r>
            <a:r>
              <a:rPr lang="en-US" b="1" u="sng" baseline="30000" dirty="0">
                <a:latin typeface="Aptos Display" panose="020B0004020202020204" pitchFamily="34" charset="0"/>
              </a:rPr>
              <a:t>th</a:t>
            </a:r>
            <a:r>
              <a:rPr lang="en-US" b="1" u="sng" dirty="0">
                <a:latin typeface="Aptos Display" panose="020B0004020202020204" pitchFamily="34" charset="0"/>
              </a:rPr>
              <a:t>: </a:t>
            </a:r>
            <a:r>
              <a:rPr lang="en-US" b="1" dirty="0">
                <a:latin typeface="Aptos Display" panose="020B0004020202020204" pitchFamily="34" charset="0"/>
              </a:rPr>
              <a:t>Optional writing day: THOM 111 and 113 reserved from 3:00 – 6:00 PM</a:t>
            </a:r>
            <a:endParaRPr lang="en-US" b="1" i="1" dirty="0">
              <a:latin typeface="Aptos Display" panose="020B0004020202020204" pitchFamily="34" charset="0"/>
            </a:endParaRPr>
          </a:p>
          <a:p>
            <a:pPr marL="45720" indent="0">
              <a:buNone/>
            </a:pPr>
            <a:endParaRPr lang="en-US" dirty="0">
              <a:latin typeface="Aptos Display" panose="020B0004020202020204" pitchFamily="34" charset="0"/>
            </a:endParaRPr>
          </a:p>
        </p:txBody>
      </p:sp>
    </p:spTree>
    <p:extLst>
      <p:ext uri="{BB962C8B-B14F-4D97-AF65-F5344CB8AC3E}">
        <p14:creationId xmlns:p14="http://schemas.microsoft.com/office/powerpoint/2010/main" val="2178519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Timeline Review</a:t>
            </a:r>
          </a:p>
        </p:txBody>
      </p:sp>
      <p:sp>
        <p:nvSpPr>
          <p:cNvPr id="3" name="Content Placeholder 2"/>
          <p:cNvSpPr>
            <a:spLocks noGrp="1"/>
          </p:cNvSpPr>
          <p:nvPr>
            <p:ph idx="1"/>
          </p:nvPr>
        </p:nvSpPr>
        <p:spPr>
          <a:xfrm>
            <a:off x="356090" y="2105747"/>
            <a:ext cx="10934963" cy="4038600"/>
          </a:xfrm>
        </p:spPr>
        <p:txBody>
          <a:bodyPr>
            <a:normAutofit/>
          </a:bodyPr>
          <a:lstStyle/>
          <a:p>
            <a:r>
              <a:rPr lang="en-US" b="1" u="sng" dirty="0">
                <a:latin typeface="Aptos Display" panose="020B0004020202020204" pitchFamily="34" charset="0"/>
              </a:rPr>
              <a:t>Week of February 26</a:t>
            </a:r>
            <a:r>
              <a:rPr lang="en-US" b="1" u="sng" baseline="30000" dirty="0">
                <a:latin typeface="Aptos Display" panose="020B0004020202020204" pitchFamily="34" charset="0"/>
              </a:rPr>
              <a:t>th</a:t>
            </a:r>
            <a:r>
              <a:rPr lang="en-US" b="1" u="sng" dirty="0">
                <a:latin typeface="Aptos Display" panose="020B0004020202020204" pitchFamily="34" charset="0"/>
              </a:rPr>
              <a:t> </a:t>
            </a:r>
            <a:r>
              <a:rPr lang="en-US" dirty="0">
                <a:latin typeface="Aptos Display" panose="020B0004020202020204" pitchFamily="34" charset="0"/>
              </a:rPr>
              <a:t>– Submit edTPA to Pearson</a:t>
            </a:r>
            <a:br>
              <a:rPr lang="en-US" dirty="0">
                <a:latin typeface="Aptos Display" panose="020B0004020202020204" pitchFamily="34" charset="0"/>
              </a:rPr>
            </a:br>
            <a:r>
              <a:rPr lang="en-US" dirty="0">
                <a:latin typeface="Aptos Display" panose="020B0004020202020204" pitchFamily="34" charset="0"/>
              </a:rPr>
              <a:t> through Chalk &amp; Wire </a:t>
            </a:r>
            <a:br>
              <a:rPr lang="en-US" dirty="0">
                <a:latin typeface="Aptos Display" panose="020B0004020202020204" pitchFamily="34" charset="0"/>
              </a:rPr>
            </a:br>
            <a:r>
              <a:rPr lang="en-US" dirty="0">
                <a:latin typeface="Aptos Display" panose="020B0004020202020204" pitchFamily="34" charset="0"/>
              </a:rPr>
              <a:t>(See instructions on the CUNE Education Website)</a:t>
            </a:r>
          </a:p>
          <a:p>
            <a:pPr marL="45720" indent="0">
              <a:buNone/>
            </a:pPr>
            <a:endParaRPr lang="en-US" dirty="0">
              <a:latin typeface="Aptos Display" panose="020B0004020202020204" pitchFamily="34" charset="0"/>
            </a:endParaRPr>
          </a:p>
          <a:p>
            <a:r>
              <a:rPr lang="en-US" u="sng" dirty="0">
                <a:latin typeface="Aptos Display" panose="020B0004020202020204" pitchFamily="34" charset="0"/>
              </a:rPr>
              <a:t>Submit electronic copy of permission slips to Dr. Kerschen (</a:t>
            </a:r>
            <a:r>
              <a:rPr lang="en-US" u="sng" dirty="0">
                <a:latin typeface="Aptos Display" panose="020B0004020202020204" pitchFamily="34" charset="0"/>
                <a:hlinkClick r:id="rId2"/>
              </a:rPr>
              <a:t>Keith.Kerschen@cune.edu</a:t>
            </a:r>
            <a:r>
              <a:rPr lang="en-US" u="sng" dirty="0">
                <a:latin typeface="Aptos Display" panose="020B0004020202020204" pitchFamily="34" charset="0"/>
              </a:rPr>
              <a:t>) This can be done prior to this week. </a:t>
            </a:r>
          </a:p>
          <a:p>
            <a:pPr marL="45720" indent="0">
              <a:buNone/>
            </a:pPr>
            <a:endParaRPr lang="en-US" dirty="0">
              <a:latin typeface="Aptos Display" panose="020B0004020202020204" pitchFamily="34" charset="0"/>
            </a:endParaRPr>
          </a:p>
          <a:p>
            <a:r>
              <a:rPr lang="en-US" b="1" u="sng" dirty="0">
                <a:latin typeface="Aptos Display" panose="020B0004020202020204" pitchFamily="34" charset="0"/>
              </a:rPr>
              <a:t>edTPA SUBMISSION (including emailing permission slips to Dr. Kerschen) DUE DATE – Tuesday, February 27</a:t>
            </a:r>
            <a:r>
              <a:rPr lang="en-US" b="1" u="sng" baseline="30000" dirty="0">
                <a:latin typeface="Aptos Display" panose="020B0004020202020204" pitchFamily="34" charset="0"/>
              </a:rPr>
              <a:t>th</a:t>
            </a:r>
            <a:r>
              <a:rPr lang="en-US" b="1" u="sng" dirty="0">
                <a:latin typeface="Aptos Display" panose="020B0004020202020204" pitchFamily="34" charset="0"/>
              </a:rPr>
              <a:t> @ midnight.  </a:t>
            </a:r>
            <a:r>
              <a:rPr lang="en-US" b="1" u="sng" dirty="0">
                <a:highlight>
                  <a:srgbClr val="FFFF00"/>
                </a:highlight>
                <a:latin typeface="Aptos Display" panose="020B0004020202020204" pitchFamily="34" charset="0"/>
              </a:rPr>
              <a:t>You cannot proceed to Student Teaching 2 if you have not submitted your edTPA for scoring. </a:t>
            </a:r>
            <a:endParaRPr lang="en-US" dirty="0">
              <a:highlight>
                <a:srgbClr val="FFFF00"/>
              </a:highlight>
              <a:latin typeface="Aptos Display" panose="020B0004020202020204" pitchFamily="34" charset="0"/>
            </a:endParaRPr>
          </a:p>
          <a:p>
            <a:endParaRPr lang="en-US" dirty="0">
              <a:latin typeface="Aptos Display" panose="020B0004020202020204" pitchFamily="34" charset="0"/>
            </a:endParaRPr>
          </a:p>
        </p:txBody>
      </p:sp>
      <p:pic>
        <p:nvPicPr>
          <p:cNvPr id="4098" name="Picture 2" descr="Image result for simpson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78813" y="340468"/>
            <a:ext cx="4080464" cy="306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67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Additional Resources…</a:t>
            </a:r>
          </a:p>
        </p:txBody>
      </p:sp>
      <p:sp>
        <p:nvSpPr>
          <p:cNvPr id="3" name="Content Placeholder 2"/>
          <p:cNvSpPr>
            <a:spLocks noGrp="1"/>
          </p:cNvSpPr>
          <p:nvPr>
            <p:ph idx="1"/>
          </p:nvPr>
        </p:nvSpPr>
        <p:spPr>
          <a:xfrm>
            <a:off x="1088409" y="1859421"/>
            <a:ext cx="9872871" cy="4038600"/>
          </a:xfrm>
        </p:spPr>
        <p:txBody>
          <a:bodyPr/>
          <a:lstStyle/>
          <a:p>
            <a:r>
              <a:rPr lang="en-US" dirty="0">
                <a:latin typeface="Aptos Display" panose="020B0004020202020204" pitchFamily="34" charset="0"/>
              </a:rPr>
              <a:t>Making Good Choices Document</a:t>
            </a:r>
          </a:p>
          <a:p>
            <a:endParaRPr lang="en-US" dirty="0">
              <a:latin typeface="Aptos Display" panose="020B0004020202020204" pitchFamily="34" charset="0"/>
            </a:endParaRPr>
          </a:p>
        </p:txBody>
      </p:sp>
      <p:pic>
        <p:nvPicPr>
          <p:cNvPr id="5" name="Picture 4"/>
          <p:cNvPicPr>
            <a:picLocks noChangeAspect="1"/>
          </p:cNvPicPr>
          <p:nvPr/>
        </p:nvPicPr>
        <p:blipFill>
          <a:blip r:embed="rId2"/>
          <a:stretch>
            <a:fillRect/>
          </a:stretch>
        </p:blipFill>
        <p:spPr>
          <a:xfrm>
            <a:off x="6096000" y="2639003"/>
            <a:ext cx="5823878" cy="2984405"/>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A69F755D-F49C-4A2E-BED9-4D3BFC729B41}"/>
              </a:ext>
            </a:extLst>
          </p:cNvPr>
          <p:cNvPicPr>
            <a:picLocks noChangeAspect="1"/>
          </p:cNvPicPr>
          <p:nvPr/>
        </p:nvPicPr>
        <p:blipFill>
          <a:blip r:embed="rId3"/>
          <a:stretch>
            <a:fillRect/>
          </a:stretch>
        </p:blipFill>
        <p:spPr>
          <a:xfrm>
            <a:off x="1088409" y="2386519"/>
            <a:ext cx="4145546" cy="4135272"/>
          </a:xfrm>
          <a:prstGeom prst="rect">
            <a:avLst/>
          </a:prstGeom>
        </p:spPr>
      </p:pic>
      <p:cxnSp>
        <p:nvCxnSpPr>
          <p:cNvPr id="9" name="Straight Arrow Connector 8">
            <a:extLst>
              <a:ext uri="{FF2B5EF4-FFF2-40B4-BE49-F238E27FC236}">
                <a16:creationId xmlns:a16="http://schemas.microsoft.com/office/drawing/2014/main" id="{DE45BF62-F90F-43DB-A76F-08ED278CCC95}"/>
              </a:ext>
            </a:extLst>
          </p:cNvPr>
          <p:cNvCxnSpPr/>
          <p:nvPr/>
        </p:nvCxnSpPr>
        <p:spPr>
          <a:xfrm>
            <a:off x="5233955" y="2074460"/>
            <a:ext cx="948481" cy="69603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538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Additional Resources…</a:t>
            </a:r>
          </a:p>
        </p:txBody>
      </p:sp>
      <p:sp>
        <p:nvSpPr>
          <p:cNvPr id="3" name="Content Placeholder 2"/>
          <p:cNvSpPr>
            <a:spLocks noGrp="1"/>
          </p:cNvSpPr>
          <p:nvPr>
            <p:ph idx="1"/>
          </p:nvPr>
        </p:nvSpPr>
        <p:spPr/>
        <p:txBody>
          <a:bodyPr/>
          <a:lstStyle/>
          <a:p>
            <a:r>
              <a:rPr lang="en-US" dirty="0">
                <a:latin typeface="Aptos Display" panose="020B0004020202020204" pitchFamily="34" charset="0"/>
              </a:rPr>
              <a:t>Rubric Level Progressions</a:t>
            </a:r>
          </a:p>
          <a:p>
            <a:endParaRPr lang="en-US" dirty="0">
              <a:latin typeface="Aptos Display" panose="020B0004020202020204" pitchFamily="34" charset="0"/>
            </a:endParaRPr>
          </a:p>
        </p:txBody>
      </p:sp>
      <p:pic>
        <p:nvPicPr>
          <p:cNvPr id="6" name="Picture 5"/>
          <p:cNvPicPr>
            <a:picLocks noChangeAspect="1"/>
          </p:cNvPicPr>
          <p:nvPr/>
        </p:nvPicPr>
        <p:blipFill>
          <a:blip r:embed="rId2"/>
          <a:stretch>
            <a:fillRect/>
          </a:stretch>
        </p:blipFill>
        <p:spPr>
          <a:xfrm>
            <a:off x="1521656" y="2431913"/>
            <a:ext cx="2178704" cy="4010531"/>
          </a:xfrm>
          <a:prstGeom prst="rect">
            <a:avLst/>
          </a:prstGeom>
        </p:spPr>
      </p:pic>
      <p:pic>
        <p:nvPicPr>
          <p:cNvPr id="7" name="Picture 6"/>
          <p:cNvPicPr>
            <a:picLocks noChangeAspect="1"/>
          </p:cNvPicPr>
          <p:nvPr/>
        </p:nvPicPr>
        <p:blipFill>
          <a:blip r:embed="rId3"/>
          <a:stretch>
            <a:fillRect/>
          </a:stretch>
        </p:blipFill>
        <p:spPr>
          <a:xfrm>
            <a:off x="6079435" y="1655323"/>
            <a:ext cx="4255237" cy="4515864"/>
          </a:xfrm>
          <a:prstGeom prst="rect">
            <a:avLst/>
          </a:prstGeom>
        </p:spPr>
      </p:pic>
    </p:spTree>
    <p:extLst>
      <p:ext uri="{BB962C8B-B14F-4D97-AF65-F5344CB8AC3E}">
        <p14:creationId xmlns:p14="http://schemas.microsoft.com/office/powerpoint/2010/main" val="722389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Video Reminders</a:t>
            </a:r>
          </a:p>
        </p:txBody>
      </p:sp>
      <p:sp>
        <p:nvSpPr>
          <p:cNvPr id="3" name="Content Placeholder 2"/>
          <p:cNvSpPr>
            <a:spLocks noGrp="1"/>
          </p:cNvSpPr>
          <p:nvPr>
            <p:ph idx="1"/>
          </p:nvPr>
        </p:nvSpPr>
        <p:spPr>
          <a:xfrm>
            <a:off x="1143000" y="2057400"/>
            <a:ext cx="10609976" cy="4038600"/>
          </a:xfrm>
        </p:spPr>
        <p:txBody>
          <a:bodyPr>
            <a:normAutofit/>
          </a:bodyPr>
          <a:lstStyle/>
          <a:p>
            <a:r>
              <a:rPr lang="en-US" dirty="0">
                <a:latin typeface="Aptos Display" panose="020B0004020202020204" pitchFamily="34" charset="0"/>
              </a:rPr>
              <a:t>Permission slips needed for students featured in the clips you submit to the edTPA. </a:t>
            </a:r>
          </a:p>
          <a:p>
            <a:pPr marL="45720" indent="0">
              <a:buNone/>
            </a:pPr>
            <a:endParaRPr lang="en-US" dirty="0">
              <a:latin typeface="Aptos Display" panose="020B0004020202020204" pitchFamily="34" charset="0"/>
            </a:endParaRPr>
          </a:p>
          <a:p>
            <a:r>
              <a:rPr lang="en-US" dirty="0">
                <a:latin typeface="Aptos Display" panose="020B0004020202020204" pitchFamily="34" charset="0"/>
              </a:rPr>
              <a:t>If a non-permission slip student appears in your video, just don’t use that specific clip! </a:t>
            </a:r>
          </a:p>
          <a:p>
            <a:pPr lvl="1"/>
            <a:r>
              <a:rPr lang="en-US" dirty="0">
                <a:latin typeface="Aptos Display" panose="020B0004020202020204" pitchFamily="34" charset="0"/>
              </a:rPr>
              <a:t>Try avoiding identifiable information (first and last names together, name of the school, </a:t>
            </a:r>
            <a:r>
              <a:rPr lang="en-US" dirty="0" err="1">
                <a:latin typeface="Aptos Display" panose="020B0004020202020204" pitchFamily="34" charset="0"/>
              </a:rPr>
              <a:t>etc</a:t>
            </a:r>
            <a:r>
              <a:rPr lang="en-US" dirty="0">
                <a:latin typeface="Aptos Display" panose="020B0004020202020204" pitchFamily="34" charset="0"/>
              </a:rPr>
              <a:t>). </a:t>
            </a:r>
          </a:p>
          <a:p>
            <a:endParaRPr lang="en-US" dirty="0">
              <a:latin typeface="Aptos Display" panose="020B0004020202020204" pitchFamily="34" charset="0"/>
            </a:endParaRPr>
          </a:p>
          <a:p>
            <a:r>
              <a:rPr lang="en-US" b="1" dirty="0">
                <a:highlight>
                  <a:srgbClr val="FFFF00"/>
                </a:highlight>
                <a:latin typeface="Aptos Display" panose="020B0004020202020204" pitchFamily="34" charset="0"/>
              </a:rPr>
              <a:t>Make sure you can hear you and the students in your clip</a:t>
            </a:r>
            <a:r>
              <a:rPr lang="en-US" b="1" dirty="0">
                <a:latin typeface="Aptos Display" panose="020B0004020202020204" pitchFamily="34" charset="0"/>
              </a:rPr>
              <a:t>. Might need to include a transcript if necessary. </a:t>
            </a:r>
          </a:p>
          <a:p>
            <a:pPr marL="45720" indent="0">
              <a:buNone/>
            </a:pPr>
            <a:endParaRPr lang="en-US" b="1" dirty="0">
              <a:latin typeface="Aptos Display" panose="020B0004020202020204" pitchFamily="34" charset="0"/>
            </a:endParaRPr>
          </a:p>
          <a:p>
            <a:pPr lvl="1"/>
            <a:r>
              <a:rPr lang="en-US" b="1" dirty="0">
                <a:highlight>
                  <a:srgbClr val="FFFF00"/>
                </a:highlight>
                <a:latin typeface="Aptos Display" panose="020B0004020202020204" pitchFamily="34" charset="0"/>
              </a:rPr>
              <a:t>You need to be seen in the clips</a:t>
            </a:r>
          </a:p>
        </p:txBody>
      </p:sp>
    </p:spTree>
    <p:extLst>
      <p:ext uri="{BB962C8B-B14F-4D97-AF65-F5344CB8AC3E}">
        <p14:creationId xmlns:p14="http://schemas.microsoft.com/office/powerpoint/2010/main" val="1343837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Prompt Writing Support</a:t>
            </a:r>
          </a:p>
        </p:txBody>
      </p:sp>
      <p:sp>
        <p:nvSpPr>
          <p:cNvPr id="3" name="Content Placeholder 2"/>
          <p:cNvSpPr>
            <a:spLocks noGrp="1"/>
          </p:cNvSpPr>
          <p:nvPr>
            <p:ph idx="1"/>
          </p:nvPr>
        </p:nvSpPr>
        <p:spPr/>
        <p:txBody>
          <a:bodyPr/>
          <a:lstStyle/>
          <a:p>
            <a:r>
              <a:rPr lang="en-US" dirty="0">
                <a:latin typeface="Aptos Display" panose="020B0004020202020204" pitchFamily="34" charset="0"/>
              </a:rPr>
              <a:t>Thinking Organizers and Rubric Progression guides posted on our website</a:t>
            </a:r>
          </a:p>
          <a:p>
            <a:r>
              <a:rPr lang="en-US" dirty="0">
                <a:latin typeface="Aptos Display" panose="020B0004020202020204" pitchFamily="34" charset="0"/>
              </a:rPr>
              <a:t>Example from Early Childhood</a:t>
            </a:r>
          </a:p>
          <a:p>
            <a:endParaRPr lang="en-US" dirty="0">
              <a:latin typeface="Aptos Display" panose="020B0004020202020204" pitchFamily="34" charset="0"/>
            </a:endParaRPr>
          </a:p>
          <a:p>
            <a:r>
              <a:rPr lang="en-US" dirty="0">
                <a:latin typeface="Aptos Display" panose="020B0004020202020204" pitchFamily="34" charset="0"/>
              </a:rPr>
              <a:t>Your commentary should still</a:t>
            </a:r>
            <a:br>
              <a:rPr lang="en-US" dirty="0">
                <a:latin typeface="Aptos Display" panose="020B0004020202020204" pitchFamily="34" charset="0"/>
              </a:rPr>
            </a:br>
            <a:r>
              <a:rPr lang="en-US" dirty="0">
                <a:latin typeface="Aptos Display" panose="020B0004020202020204" pitchFamily="34" charset="0"/>
              </a:rPr>
              <a:t>be in a narrative form, but the</a:t>
            </a:r>
            <a:br>
              <a:rPr lang="en-US" dirty="0">
                <a:latin typeface="Aptos Display" panose="020B0004020202020204" pitchFamily="34" charset="0"/>
              </a:rPr>
            </a:br>
            <a:r>
              <a:rPr lang="en-US" dirty="0">
                <a:latin typeface="Aptos Display" panose="020B0004020202020204" pitchFamily="34" charset="0"/>
              </a:rPr>
              <a:t>thinking organizers can help you</a:t>
            </a:r>
            <a:br>
              <a:rPr lang="en-US" dirty="0">
                <a:latin typeface="Aptos Display" panose="020B0004020202020204" pitchFamily="34" charset="0"/>
              </a:rPr>
            </a:br>
            <a:r>
              <a:rPr lang="en-US" dirty="0">
                <a:latin typeface="Aptos Display" panose="020B0004020202020204" pitchFamily="34" charset="0"/>
              </a:rPr>
              <a:t>get started and organize your</a:t>
            </a:r>
            <a:br>
              <a:rPr lang="en-US" dirty="0">
                <a:latin typeface="Aptos Display" panose="020B0004020202020204" pitchFamily="34" charset="0"/>
              </a:rPr>
            </a:br>
            <a:r>
              <a:rPr lang="en-US" dirty="0">
                <a:latin typeface="Aptos Display" panose="020B0004020202020204" pitchFamily="34" charset="0"/>
              </a:rPr>
              <a:t>responses. </a:t>
            </a:r>
          </a:p>
          <a:p>
            <a:endParaRPr lang="en-US" dirty="0">
              <a:latin typeface="Aptos Display" panose="020B0004020202020204" pitchFamily="34" charset="0"/>
            </a:endParaRPr>
          </a:p>
        </p:txBody>
      </p:sp>
      <p:pic>
        <p:nvPicPr>
          <p:cNvPr id="4" name="Picture 3"/>
          <p:cNvPicPr>
            <a:picLocks noChangeAspect="1"/>
          </p:cNvPicPr>
          <p:nvPr/>
        </p:nvPicPr>
        <p:blipFill>
          <a:blip r:embed="rId2"/>
          <a:stretch>
            <a:fillRect/>
          </a:stretch>
        </p:blipFill>
        <p:spPr>
          <a:xfrm>
            <a:off x="5182629" y="2537924"/>
            <a:ext cx="5833242" cy="3649516"/>
          </a:xfrm>
          <a:prstGeom prst="rect">
            <a:avLst/>
          </a:prstGeom>
        </p:spPr>
      </p:pic>
    </p:spTree>
    <p:extLst>
      <p:ext uri="{BB962C8B-B14F-4D97-AF65-F5344CB8AC3E}">
        <p14:creationId xmlns:p14="http://schemas.microsoft.com/office/powerpoint/2010/main" val="399105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91" y="615907"/>
            <a:ext cx="9875520" cy="1356360"/>
          </a:xfrm>
        </p:spPr>
        <p:txBody>
          <a:bodyPr/>
          <a:lstStyle/>
          <a:p>
            <a:r>
              <a:rPr lang="en-US" dirty="0">
                <a:latin typeface="Aptos Display" panose="020B0004020202020204" pitchFamily="34" charset="0"/>
              </a:rPr>
              <a:t>Prompt Writing Support</a:t>
            </a:r>
          </a:p>
        </p:txBody>
      </p:sp>
      <p:sp>
        <p:nvSpPr>
          <p:cNvPr id="3" name="Content Placeholder 2"/>
          <p:cNvSpPr>
            <a:spLocks noGrp="1"/>
          </p:cNvSpPr>
          <p:nvPr>
            <p:ph idx="1"/>
          </p:nvPr>
        </p:nvSpPr>
        <p:spPr/>
        <p:txBody>
          <a:bodyPr/>
          <a:lstStyle/>
          <a:p>
            <a:r>
              <a:rPr lang="en-US" dirty="0">
                <a:latin typeface="Aptos Display" panose="020B0004020202020204" pitchFamily="34" charset="0"/>
              </a:rPr>
              <a:t>Rubric Progression Documents: </a:t>
            </a:r>
            <a:br>
              <a:rPr lang="en-US" dirty="0">
                <a:latin typeface="Aptos Display" panose="020B0004020202020204" pitchFamily="34" charset="0"/>
              </a:rPr>
            </a:br>
            <a:r>
              <a:rPr lang="en-US" dirty="0">
                <a:latin typeface="Aptos Display" panose="020B0004020202020204" pitchFamily="34" charset="0"/>
              </a:rPr>
              <a:t>Break down rubrics and expectations</a:t>
            </a:r>
          </a:p>
          <a:p>
            <a:r>
              <a:rPr lang="en-US" dirty="0">
                <a:latin typeface="Aptos Display" panose="020B0004020202020204" pitchFamily="34" charset="0"/>
              </a:rPr>
              <a:t>Each content handbook has a Rubric </a:t>
            </a:r>
            <a:br>
              <a:rPr lang="en-US" dirty="0">
                <a:latin typeface="Aptos Display" panose="020B0004020202020204" pitchFamily="34" charset="0"/>
              </a:rPr>
            </a:br>
            <a:r>
              <a:rPr lang="en-US" dirty="0">
                <a:latin typeface="Aptos Display" panose="020B0004020202020204" pitchFamily="34" charset="0"/>
              </a:rPr>
              <a:t>Progression Document </a:t>
            </a:r>
          </a:p>
          <a:p>
            <a:r>
              <a:rPr lang="en-US" dirty="0">
                <a:latin typeface="Aptos Display" panose="020B0004020202020204" pitchFamily="34" charset="0"/>
              </a:rPr>
              <a:t>Under the </a:t>
            </a:r>
            <a:r>
              <a:rPr lang="en-US" dirty="0" err="1">
                <a:latin typeface="Aptos Display" panose="020B0004020202020204" pitchFamily="34" charset="0"/>
              </a:rPr>
              <a:t>edTPA</a:t>
            </a:r>
            <a:r>
              <a:rPr lang="en-US" dirty="0">
                <a:latin typeface="Aptos Display" panose="020B0004020202020204" pitchFamily="34" charset="0"/>
              </a:rPr>
              <a:t> link on our website, “</a:t>
            </a:r>
            <a:r>
              <a:rPr lang="en-US" dirty="0" err="1">
                <a:latin typeface="Aptos Display" panose="020B0004020202020204" pitchFamily="34" charset="0"/>
              </a:rPr>
              <a:t>edTPA</a:t>
            </a:r>
            <a:r>
              <a:rPr lang="en-US" dirty="0">
                <a:latin typeface="Aptos Display" panose="020B0004020202020204" pitchFamily="34" charset="0"/>
              </a:rPr>
              <a:t> Thinking Organizers and Prompt Resources.”</a:t>
            </a:r>
            <a:br>
              <a:rPr lang="en-US" dirty="0">
                <a:latin typeface="Aptos Display" panose="020B0004020202020204" pitchFamily="34" charset="0"/>
              </a:rPr>
            </a:br>
            <a:endParaRPr lang="en-US" dirty="0">
              <a:latin typeface="Aptos Display" panose="020B0004020202020204" pitchFamily="34" charset="0"/>
            </a:endParaRPr>
          </a:p>
        </p:txBody>
      </p:sp>
      <p:pic>
        <p:nvPicPr>
          <p:cNvPr id="7" name="Picture 6">
            <a:extLst>
              <a:ext uri="{FF2B5EF4-FFF2-40B4-BE49-F238E27FC236}">
                <a16:creationId xmlns:a16="http://schemas.microsoft.com/office/drawing/2014/main" id="{DE580E19-6CFD-4433-BABA-1BF5C601E474}"/>
              </a:ext>
            </a:extLst>
          </p:cNvPr>
          <p:cNvPicPr>
            <a:picLocks noChangeAspect="1"/>
          </p:cNvPicPr>
          <p:nvPr/>
        </p:nvPicPr>
        <p:blipFill>
          <a:blip r:embed="rId2"/>
          <a:stretch>
            <a:fillRect/>
          </a:stretch>
        </p:blipFill>
        <p:spPr>
          <a:xfrm>
            <a:off x="6325738" y="1369848"/>
            <a:ext cx="5262278" cy="2059152"/>
          </a:xfrm>
          <a:prstGeom prst="rect">
            <a:avLst/>
          </a:prstGeom>
        </p:spPr>
      </p:pic>
    </p:spTree>
    <p:extLst>
      <p:ext uri="{BB962C8B-B14F-4D97-AF65-F5344CB8AC3E}">
        <p14:creationId xmlns:p14="http://schemas.microsoft.com/office/powerpoint/2010/main" val="1931135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91" y="615907"/>
            <a:ext cx="9875520" cy="1356360"/>
          </a:xfrm>
        </p:spPr>
        <p:txBody>
          <a:bodyPr/>
          <a:lstStyle/>
          <a:p>
            <a:r>
              <a:rPr lang="en-US" dirty="0"/>
              <a:t>Prompt Writing Support</a:t>
            </a:r>
          </a:p>
        </p:txBody>
      </p:sp>
      <p:sp>
        <p:nvSpPr>
          <p:cNvPr id="3" name="Content Placeholder 2"/>
          <p:cNvSpPr>
            <a:spLocks noGrp="1"/>
          </p:cNvSpPr>
          <p:nvPr>
            <p:ph idx="1"/>
          </p:nvPr>
        </p:nvSpPr>
        <p:spPr/>
        <p:txBody>
          <a:bodyPr/>
          <a:lstStyle/>
          <a:p>
            <a:pPr marL="45720" indent="0">
              <a:buNone/>
            </a:pPr>
            <a:endParaRPr lang="en-US" dirty="0"/>
          </a:p>
        </p:txBody>
      </p:sp>
      <p:pic>
        <p:nvPicPr>
          <p:cNvPr id="5" name="Picture 4"/>
          <p:cNvPicPr>
            <a:picLocks noChangeAspect="1"/>
          </p:cNvPicPr>
          <p:nvPr/>
        </p:nvPicPr>
        <p:blipFill>
          <a:blip r:embed="rId2"/>
          <a:stretch>
            <a:fillRect/>
          </a:stretch>
        </p:blipFill>
        <p:spPr>
          <a:xfrm>
            <a:off x="6560034" y="801413"/>
            <a:ext cx="4266400" cy="5438053"/>
          </a:xfrm>
          <a:prstGeom prst="rect">
            <a:avLst/>
          </a:prstGeom>
        </p:spPr>
      </p:pic>
      <p:pic>
        <p:nvPicPr>
          <p:cNvPr id="6" name="Picture 5"/>
          <p:cNvPicPr>
            <a:picLocks noChangeAspect="1"/>
          </p:cNvPicPr>
          <p:nvPr/>
        </p:nvPicPr>
        <p:blipFill>
          <a:blip r:embed="rId3"/>
          <a:stretch>
            <a:fillRect/>
          </a:stretch>
        </p:blipFill>
        <p:spPr>
          <a:xfrm>
            <a:off x="1083697" y="3678991"/>
            <a:ext cx="5157689" cy="2230015"/>
          </a:xfrm>
          <a:prstGeom prst="rect">
            <a:avLst/>
          </a:prstGeom>
        </p:spPr>
      </p:pic>
    </p:spTree>
    <p:extLst>
      <p:ext uri="{BB962C8B-B14F-4D97-AF65-F5344CB8AC3E}">
        <p14:creationId xmlns:p14="http://schemas.microsoft.com/office/powerpoint/2010/main" val="4018190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91" y="615907"/>
            <a:ext cx="9875520" cy="1356360"/>
          </a:xfrm>
        </p:spPr>
        <p:txBody>
          <a:bodyPr/>
          <a:lstStyle/>
          <a:p>
            <a:r>
              <a:rPr lang="en-US" dirty="0">
                <a:latin typeface="Aptos Display" panose="020B0004020202020204" pitchFamily="34" charset="0"/>
              </a:rPr>
              <a:t>Prompt Writing Support</a:t>
            </a:r>
          </a:p>
        </p:txBody>
      </p:sp>
      <p:sp>
        <p:nvSpPr>
          <p:cNvPr id="3" name="Content Placeholder 2"/>
          <p:cNvSpPr>
            <a:spLocks noGrp="1"/>
          </p:cNvSpPr>
          <p:nvPr>
            <p:ph idx="1"/>
          </p:nvPr>
        </p:nvSpPr>
        <p:spPr/>
        <p:txBody>
          <a:bodyPr/>
          <a:lstStyle/>
          <a:p>
            <a:pPr marL="45720" indent="0">
              <a:buNone/>
            </a:pPr>
            <a:endParaRPr lang="en-US" dirty="0"/>
          </a:p>
        </p:txBody>
      </p:sp>
      <p:pic>
        <p:nvPicPr>
          <p:cNvPr id="7" name="Picture 6">
            <a:extLst>
              <a:ext uri="{FF2B5EF4-FFF2-40B4-BE49-F238E27FC236}">
                <a16:creationId xmlns:a16="http://schemas.microsoft.com/office/drawing/2014/main" id="{99EAA9F9-9083-421C-9173-27EE2351A035}"/>
              </a:ext>
            </a:extLst>
          </p:cNvPr>
          <p:cNvPicPr>
            <a:picLocks noChangeAspect="1"/>
          </p:cNvPicPr>
          <p:nvPr/>
        </p:nvPicPr>
        <p:blipFill>
          <a:blip r:embed="rId2"/>
          <a:stretch>
            <a:fillRect/>
          </a:stretch>
        </p:blipFill>
        <p:spPr>
          <a:xfrm>
            <a:off x="605619" y="1714500"/>
            <a:ext cx="5970104" cy="4038600"/>
          </a:xfrm>
          <a:prstGeom prst="rect">
            <a:avLst/>
          </a:prstGeom>
        </p:spPr>
      </p:pic>
      <p:pic>
        <p:nvPicPr>
          <p:cNvPr id="9" name="Picture 8">
            <a:extLst>
              <a:ext uri="{FF2B5EF4-FFF2-40B4-BE49-F238E27FC236}">
                <a16:creationId xmlns:a16="http://schemas.microsoft.com/office/drawing/2014/main" id="{A156DD61-24B5-40AB-A644-EAEC5D55A079}"/>
              </a:ext>
            </a:extLst>
          </p:cNvPr>
          <p:cNvPicPr>
            <a:picLocks noChangeAspect="1"/>
          </p:cNvPicPr>
          <p:nvPr/>
        </p:nvPicPr>
        <p:blipFill>
          <a:blip r:embed="rId3"/>
          <a:stretch>
            <a:fillRect/>
          </a:stretch>
        </p:blipFill>
        <p:spPr>
          <a:xfrm>
            <a:off x="6935754" y="842749"/>
            <a:ext cx="4457589" cy="5018964"/>
          </a:xfrm>
          <a:prstGeom prst="rect">
            <a:avLst/>
          </a:prstGeom>
        </p:spPr>
      </p:pic>
    </p:spTree>
    <p:extLst>
      <p:ext uri="{BB962C8B-B14F-4D97-AF65-F5344CB8AC3E}">
        <p14:creationId xmlns:p14="http://schemas.microsoft.com/office/powerpoint/2010/main" val="1285740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BCB6D3E-2815-49BC-A13F-4EFD17509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C77A9593-26A9-4234-8351-9339ABF91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6E1AD3BD-190E-448E-9100-7E7AAB9BB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723AC0F-348F-4B67-BAC9-F3049BD2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5400" b="1" cap="all">
                <a:solidFill>
                  <a:srgbClr val="FFFFFF"/>
                </a:solidFill>
              </a:rPr>
              <a:t>When will I receive my scores? </a:t>
            </a:r>
          </a:p>
        </p:txBody>
      </p:sp>
      <p:sp>
        <p:nvSpPr>
          <p:cNvPr id="5" name="TextBox 4"/>
          <p:cNvSpPr txBox="1"/>
          <p:nvPr/>
        </p:nvSpPr>
        <p:spPr>
          <a:xfrm>
            <a:off x="8195137" y="4877204"/>
            <a:ext cx="2839077" cy="120032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b="1" dirty="0"/>
              <a:t>What do I do when I receive my scores? </a:t>
            </a:r>
          </a:p>
        </p:txBody>
      </p:sp>
      <p:sp>
        <p:nvSpPr>
          <p:cNvPr id="15" name="TextBox 14">
            <a:extLst>
              <a:ext uri="{FF2B5EF4-FFF2-40B4-BE49-F238E27FC236}">
                <a16:creationId xmlns:a16="http://schemas.microsoft.com/office/drawing/2014/main" id="{D578D85F-5DA3-43D6-8C07-51C595F245DA}"/>
              </a:ext>
            </a:extLst>
          </p:cNvPr>
          <p:cNvSpPr txBox="1"/>
          <p:nvPr/>
        </p:nvSpPr>
        <p:spPr>
          <a:xfrm>
            <a:off x="1823908" y="522656"/>
            <a:ext cx="2736894" cy="64633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This is also posted on our website. </a:t>
            </a:r>
          </a:p>
        </p:txBody>
      </p:sp>
      <p:pic>
        <p:nvPicPr>
          <p:cNvPr id="6" name="Picture 5">
            <a:extLst>
              <a:ext uri="{FF2B5EF4-FFF2-40B4-BE49-F238E27FC236}">
                <a16:creationId xmlns:a16="http://schemas.microsoft.com/office/drawing/2014/main" id="{37FA93DF-AB75-22C5-6F3F-4FBFEE1E7A51}"/>
              </a:ext>
            </a:extLst>
          </p:cNvPr>
          <p:cNvPicPr>
            <a:picLocks noChangeAspect="1"/>
          </p:cNvPicPr>
          <p:nvPr/>
        </p:nvPicPr>
        <p:blipFill>
          <a:blip r:embed="rId2"/>
          <a:stretch>
            <a:fillRect/>
          </a:stretch>
        </p:blipFill>
        <p:spPr>
          <a:xfrm>
            <a:off x="938518" y="1984249"/>
            <a:ext cx="6175346" cy="1378961"/>
          </a:xfrm>
          <a:prstGeom prst="rect">
            <a:avLst/>
          </a:prstGeom>
        </p:spPr>
      </p:pic>
      <p:pic>
        <p:nvPicPr>
          <p:cNvPr id="4" name="Picture 3">
            <a:extLst>
              <a:ext uri="{FF2B5EF4-FFF2-40B4-BE49-F238E27FC236}">
                <a16:creationId xmlns:a16="http://schemas.microsoft.com/office/drawing/2014/main" id="{94ED244A-0C90-94AA-AF85-880FD4D04256}"/>
              </a:ext>
            </a:extLst>
          </p:cNvPr>
          <p:cNvPicPr>
            <a:picLocks noChangeAspect="1"/>
          </p:cNvPicPr>
          <p:nvPr/>
        </p:nvPicPr>
        <p:blipFill>
          <a:blip r:embed="rId3"/>
          <a:stretch>
            <a:fillRect/>
          </a:stretch>
        </p:blipFill>
        <p:spPr>
          <a:xfrm>
            <a:off x="825753" y="2601211"/>
            <a:ext cx="6724650" cy="762000"/>
          </a:xfrm>
          <a:prstGeom prst="rect">
            <a:avLst/>
          </a:prstGeom>
        </p:spPr>
      </p:pic>
    </p:spTree>
    <p:extLst>
      <p:ext uri="{BB962C8B-B14F-4D97-AF65-F5344CB8AC3E}">
        <p14:creationId xmlns:p14="http://schemas.microsoft.com/office/powerpoint/2010/main" val="2464112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91" y="615907"/>
            <a:ext cx="9875520" cy="1356360"/>
          </a:xfrm>
        </p:spPr>
        <p:txBody>
          <a:bodyPr/>
          <a:lstStyle/>
          <a:p>
            <a:r>
              <a:rPr lang="en-US" dirty="0">
                <a:latin typeface="Aptos Display" panose="020B0004020202020204" pitchFamily="34" charset="0"/>
              </a:rPr>
              <a:t>Prompt Writing Support</a:t>
            </a:r>
          </a:p>
        </p:txBody>
      </p:sp>
      <p:pic>
        <p:nvPicPr>
          <p:cNvPr id="5" name="Content Placeholder 4">
            <a:extLst>
              <a:ext uri="{FF2B5EF4-FFF2-40B4-BE49-F238E27FC236}">
                <a16:creationId xmlns:a16="http://schemas.microsoft.com/office/drawing/2014/main" id="{54CF761D-AB73-4CD3-AA39-812202A45E27}"/>
              </a:ext>
            </a:extLst>
          </p:cNvPr>
          <p:cNvPicPr>
            <a:picLocks noGrp="1" noChangeAspect="1"/>
          </p:cNvPicPr>
          <p:nvPr>
            <p:ph idx="1"/>
          </p:nvPr>
        </p:nvPicPr>
        <p:blipFill>
          <a:blip r:embed="rId2"/>
          <a:stretch>
            <a:fillRect/>
          </a:stretch>
        </p:blipFill>
        <p:spPr>
          <a:xfrm>
            <a:off x="524991" y="1907275"/>
            <a:ext cx="6164628" cy="4038600"/>
          </a:xfrm>
        </p:spPr>
      </p:pic>
      <p:pic>
        <p:nvPicPr>
          <p:cNvPr id="8" name="Picture 7">
            <a:extLst>
              <a:ext uri="{FF2B5EF4-FFF2-40B4-BE49-F238E27FC236}">
                <a16:creationId xmlns:a16="http://schemas.microsoft.com/office/drawing/2014/main" id="{CBE16A1B-33D7-445B-9554-6E84C6861F05}"/>
              </a:ext>
            </a:extLst>
          </p:cNvPr>
          <p:cNvPicPr>
            <a:picLocks noChangeAspect="1"/>
          </p:cNvPicPr>
          <p:nvPr/>
        </p:nvPicPr>
        <p:blipFill>
          <a:blip r:embed="rId3"/>
          <a:stretch>
            <a:fillRect/>
          </a:stretch>
        </p:blipFill>
        <p:spPr>
          <a:xfrm>
            <a:off x="6779676" y="1771685"/>
            <a:ext cx="4643085" cy="3314629"/>
          </a:xfrm>
          <a:prstGeom prst="rect">
            <a:avLst/>
          </a:prstGeom>
        </p:spPr>
      </p:pic>
    </p:spTree>
    <p:extLst>
      <p:ext uri="{BB962C8B-B14F-4D97-AF65-F5344CB8AC3E}">
        <p14:creationId xmlns:p14="http://schemas.microsoft.com/office/powerpoint/2010/main" val="1231762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BCB6D3E-2815-49BC-A13F-4EFD17509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C77A9593-26A9-4234-8351-9339ABF91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6E1AD3BD-190E-448E-9100-7E7AAB9BB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723AC0F-348F-4B67-BAC9-F3049BD2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5000" b="1" cap="all" dirty="0">
                <a:solidFill>
                  <a:srgbClr val="FFFFFF"/>
                </a:solidFill>
                <a:latin typeface="Aptos Display" panose="020B0004020202020204" pitchFamily="34" charset="0"/>
              </a:rPr>
              <a:t>Prompt Writing </a:t>
            </a:r>
            <a:br>
              <a:rPr lang="en-US" sz="5000" b="1" cap="all" dirty="0">
                <a:solidFill>
                  <a:srgbClr val="FFFFFF"/>
                </a:solidFill>
                <a:latin typeface="Aptos Display" panose="020B0004020202020204" pitchFamily="34" charset="0"/>
              </a:rPr>
            </a:br>
            <a:r>
              <a:rPr lang="en-US" sz="5000" b="1" cap="all" dirty="0">
                <a:solidFill>
                  <a:srgbClr val="FFFFFF"/>
                </a:solidFill>
                <a:latin typeface="Aptos Display" panose="020B0004020202020204" pitchFamily="34" charset="0"/>
              </a:rPr>
              <a:t>Support</a:t>
            </a:r>
          </a:p>
        </p:txBody>
      </p:sp>
      <p:pic>
        <p:nvPicPr>
          <p:cNvPr id="7" name="Content Placeholder 6">
            <a:extLst>
              <a:ext uri="{FF2B5EF4-FFF2-40B4-BE49-F238E27FC236}">
                <a16:creationId xmlns:a16="http://schemas.microsoft.com/office/drawing/2014/main" id="{234195C3-1487-4EA0-BDDA-463AE6A54F1D}"/>
              </a:ext>
            </a:extLst>
          </p:cNvPr>
          <p:cNvPicPr>
            <a:picLocks noGrp="1" noChangeAspect="1"/>
          </p:cNvPicPr>
          <p:nvPr>
            <p:ph idx="1"/>
          </p:nvPr>
        </p:nvPicPr>
        <p:blipFill>
          <a:blip r:embed="rId2"/>
          <a:stretch>
            <a:fillRect/>
          </a:stretch>
        </p:blipFill>
        <p:spPr>
          <a:xfrm>
            <a:off x="1440183" y="857675"/>
            <a:ext cx="4909338" cy="5140669"/>
          </a:xfrm>
          <a:prstGeom prst="rect">
            <a:avLst/>
          </a:prstGeom>
        </p:spPr>
      </p:pic>
    </p:spTree>
    <p:extLst>
      <p:ext uri="{BB962C8B-B14F-4D97-AF65-F5344CB8AC3E}">
        <p14:creationId xmlns:p14="http://schemas.microsoft.com/office/powerpoint/2010/main" val="3409162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BCB6D3E-2815-49BC-A13F-4EFD17509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C77A9593-26A9-4234-8351-9339ABF91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6E1AD3BD-190E-448E-9100-7E7AAB9BB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723AC0F-348F-4B67-BAC9-F3049BD2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195138" y="-926524"/>
            <a:ext cx="3113366" cy="3622844"/>
          </a:xfrm>
        </p:spPr>
        <p:txBody>
          <a:bodyPr vert="horz" lIns="91440" tIns="45720" rIns="91440" bIns="45720" rtlCol="0" anchor="b">
            <a:normAutofit/>
          </a:bodyPr>
          <a:lstStyle/>
          <a:p>
            <a:pPr algn="ctr">
              <a:lnSpc>
                <a:spcPct val="85000"/>
              </a:lnSpc>
            </a:pPr>
            <a:r>
              <a:rPr lang="en-US" sz="5000" b="1" cap="all" dirty="0">
                <a:solidFill>
                  <a:srgbClr val="FFFFFF"/>
                </a:solidFill>
                <a:latin typeface="Aptos Display" panose="020B0004020202020204" pitchFamily="34" charset="0"/>
              </a:rPr>
              <a:t>Prompt Writing </a:t>
            </a:r>
            <a:br>
              <a:rPr lang="en-US" sz="5000" b="1" cap="all" dirty="0">
                <a:solidFill>
                  <a:srgbClr val="FFFFFF"/>
                </a:solidFill>
                <a:latin typeface="Aptos Display" panose="020B0004020202020204" pitchFamily="34" charset="0"/>
              </a:rPr>
            </a:br>
            <a:r>
              <a:rPr lang="en-US" sz="5000" b="1" cap="all" dirty="0">
                <a:solidFill>
                  <a:srgbClr val="FFFFFF"/>
                </a:solidFill>
                <a:latin typeface="Aptos Display" panose="020B0004020202020204" pitchFamily="34" charset="0"/>
              </a:rPr>
              <a:t>Support</a:t>
            </a:r>
          </a:p>
        </p:txBody>
      </p:sp>
      <p:pic>
        <p:nvPicPr>
          <p:cNvPr id="6" name="Picture 5">
            <a:extLst>
              <a:ext uri="{FF2B5EF4-FFF2-40B4-BE49-F238E27FC236}">
                <a16:creationId xmlns:a16="http://schemas.microsoft.com/office/drawing/2014/main" id="{6E9E70CA-89F8-492C-988A-E6D10EBE7E09}"/>
              </a:ext>
            </a:extLst>
          </p:cNvPr>
          <p:cNvPicPr>
            <a:picLocks noChangeAspect="1"/>
          </p:cNvPicPr>
          <p:nvPr/>
        </p:nvPicPr>
        <p:blipFill>
          <a:blip r:embed="rId2"/>
          <a:stretch>
            <a:fillRect/>
          </a:stretch>
        </p:blipFill>
        <p:spPr>
          <a:xfrm>
            <a:off x="5247167" y="3896677"/>
            <a:ext cx="6419850" cy="2562225"/>
          </a:xfrm>
          <a:prstGeom prst="rect">
            <a:avLst/>
          </a:prstGeom>
        </p:spPr>
      </p:pic>
      <p:pic>
        <p:nvPicPr>
          <p:cNvPr id="9" name="Picture 8">
            <a:extLst>
              <a:ext uri="{FF2B5EF4-FFF2-40B4-BE49-F238E27FC236}">
                <a16:creationId xmlns:a16="http://schemas.microsoft.com/office/drawing/2014/main" id="{8D760F1C-4335-4DCA-A6FA-5361BEBE8B4B}"/>
              </a:ext>
            </a:extLst>
          </p:cNvPr>
          <p:cNvPicPr>
            <a:picLocks noChangeAspect="1"/>
          </p:cNvPicPr>
          <p:nvPr/>
        </p:nvPicPr>
        <p:blipFill>
          <a:blip r:embed="rId3"/>
          <a:stretch>
            <a:fillRect/>
          </a:stretch>
        </p:blipFill>
        <p:spPr>
          <a:xfrm>
            <a:off x="381655" y="320722"/>
            <a:ext cx="4450274" cy="4960961"/>
          </a:xfrm>
          <a:prstGeom prst="rect">
            <a:avLst/>
          </a:prstGeom>
        </p:spPr>
      </p:pic>
    </p:spTree>
    <p:extLst>
      <p:ext uri="{BB962C8B-B14F-4D97-AF65-F5344CB8AC3E}">
        <p14:creationId xmlns:p14="http://schemas.microsoft.com/office/powerpoint/2010/main" val="1985714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ea typeface="Adobe Gothic Std B" panose="020B0800000000000000" pitchFamily="34" charset="-128"/>
              </a:rPr>
              <a:t>How to Write for </a:t>
            </a:r>
            <a:r>
              <a:rPr lang="en-US" dirty="0" err="1">
                <a:latin typeface="Aptos Display" panose="020B0004020202020204" pitchFamily="34" charset="0"/>
                <a:ea typeface="Adobe Gothic Std B" panose="020B0800000000000000" pitchFamily="34" charset="-128"/>
              </a:rPr>
              <a:t>edTPA</a:t>
            </a:r>
            <a:endParaRPr lang="en-US" dirty="0">
              <a:latin typeface="Aptos Display" panose="020B0004020202020204" pitchFamily="34" charset="0"/>
              <a:ea typeface="Adobe Gothic Std B" panose="020B0800000000000000" pitchFamily="34" charset="-128"/>
            </a:endParaRPr>
          </a:p>
        </p:txBody>
      </p:sp>
      <p:sp>
        <p:nvSpPr>
          <p:cNvPr id="3" name="Content Placeholder 2"/>
          <p:cNvSpPr>
            <a:spLocks noGrp="1"/>
          </p:cNvSpPr>
          <p:nvPr>
            <p:ph idx="1"/>
          </p:nvPr>
        </p:nvSpPr>
        <p:spPr/>
        <p:txBody>
          <a:bodyPr/>
          <a:lstStyle/>
          <a:p>
            <a:endParaRPr lang="en-US" sz="3200" dirty="0">
              <a:latin typeface="Aptos Display" panose="020B0004020202020204" pitchFamily="34" charset="0"/>
              <a:ea typeface="Adobe Gothic Std B" panose="020B0800000000000000" pitchFamily="34" charset="-128"/>
            </a:endParaRPr>
          </a:p>
          <a:p>
            <a:r>
              <a:rPr lang="en-US" sz="3200" dirty="0">
                <a:latin typeface="Aptos Display" panose="020B0004020202020204" pitchFamily="34" charset="0"/>
                <a:ea typeface="Adobe Gothic Std B" panose="020B0800000000000000" pitchFamily="34" charset="-128"/>
              </a:rPr>
              <a:t>Decompose the Prompt</a:t>
            </a:r>
          </a:p>
          <a:p>
            <a:r>
              <a:rPr lang="en-US" sz="3200" dirty="0">
                <a:latin typeface="Aptos Display" panose="020B0004020202020204" pitchFamily="34" charset="0"/>
                <a:ea typeface="Adobe Gothic Std B" panose="020B0800000000000000" pitchFamily="34" charset="-128"/>
              </a:rPr>
              <a:t>Structure the Response</a:t>
            </a:r>
          </a:p>
          <a:p>
            <a:r>
              <a:rPr lang="en-US" sz="3200" dirty="0">
                <a:latin typeface="Aptos Display" panose="020B0004020202020204" pitchFamily="34" charset="0"/>
                <a:ea typeface="Adobe Gothic Std B" panose="020B0800000000000000" pitchFamily="34" charset="-128"/>
              </a:rPr>
              <a:t>Use the Words of the Prompt</a:t>
            </a:r>
          </a:p>
          <a:p>
            <a:r>
              <a:rPr lang="en-US" sz="3200" dirty="0">
                <a:latin typeface="Aptos Display" panose="020B0004020202020204" pitchFamily="34" charset="0"/>
                <a:ea typeface="Adobe Gothic Std B" panose="020B0800000000000000" pitchFamily="34" charset="-128"/>
              </a:rPr>
              <a:t>Use the Rubric</a:t>
            </a:r>
          </a:p>
          <a:p>
            <a:endParaRPr lang="en-US" dirty="0">
              <a:latin typeface="Aptos Display" panose="020B0004020202020204" pitchFamily="34" charset="0"/>
              <a:ea typeface="Adobe Gothic Std B" panose="020B0800000000000000" pitchFamily="34" charset="-128"/>
            </a:endParaRPr>
          </a:p>
        </p:txBody>
      </p:sp>
      <p:sp>
        <p:nvSpPr>
          <p:cNvPr id="4" name="TextBox 3"/>
          <p:cNvSpPr txBox="1"/>
          <p:nvPr/>
        </p:nvSpPr>
        <p:spPr>
          <a:xfrm>
            <a:off x="8399868" y="2421583"/>
            <a:ext cx="2049517" cy="646331"/>
          </a:xfrm>
          <a:prstGeom prst="rect">
            <a:avLst/>
          </a:prstGeom>
          <a:noFill/>
          <a:ln>
            <a:solidFill>
              <a:schemeClr val="accent1"/>
            </a:solidFill>
          </a:ln>
        </p:spPr>
        <p:txBody>
          <a:bodyPr wrap="square" rtlCol="0">
            <a:spAutoFit/>
          </a:bodyPr>
          <a:lstStyle/>
          <a:p>
            <a:r>
              <a:rPr lang="en-US" dirty="0">
                <a:latin typeface="Adobe Gothic Std B" panose="020B0800000000000000" pitchFamily="34" charset="-128"/>
                <a:ea typeface="Adobe Gothic Std B" panose="020B0800000000000000" pitchFamily="34" charset="-128"/>
              </a:rPr>
              <a:t>Reference the glossary! </a:t>
            </a:r>
          </a:p>
        </p:txBody>
      </p:sp>
      <p:pic>
        <p:nvPicPr>
          <p:cNvPr id="5122" name="Picture 2" descr="Image result for simpsons homework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74383" y="3376918"/>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8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Referencing Video Evidence </a:t>
            </a:r>
          </a:p>
        </p:txBody>
      </p:sp>
      <p:graphicFrame>
        <p:nvGraphicFramePr>
          <p:cNvPr id="4" name="Table 3"/>
          <p:cNvGraphicFramePr>
            <a:graphicFrameLocks noGrp="1"/>
          </p:cNvGraphicFramePr>
          <p:nvPr>
            <p:extLst>
              <p:ext uri="{D42A27DB-BD31-4B8C-83A1-F6EECF244321}">
                <p14:modId xmlns:p14="http://schemas.microsoft.com/office/powerpoint/2010/main" val="1006260475"/>
              </p:ext>
            </p:extLst>
          </p:nvPr>
        </p:nvGraphicFramePr>
        <p:xfrm>
          <a:off x="1949368" y="4012659"/>
          <a:ext cx="8366760" cy="1828800"/>
        </p:xfrm>
        <a:graphic>
          <a:graphicData uri="http://schemas.openxmlformats.org/drawingml/2006/table">
            <a:tbl>
              <a:tblPr firstRow="1" firstCol="1" bandRow="1">
                <a:tableStyleId>{5C22544A-7EE6-4342-B048-85BDC9FD1C3A}</a:tableStyleId>
              </a:tblPr>
              <a:tblGrid>
                <a:gridCol w="2788920">
                  <a:extLst>
                    <a:ext uri="{9D8B030D-6E8A-4147-A177-3AD203B41FA5}">
                      <a16:colId xmlns:a16="http://schemas.microsoft.com/office/drawing/2014/main" val="3952579818"/>
                    </a:ext>
                  </a:extLst>
                </a:gridCol>
                <a:gridCol w="2788920">
                  <a:extLst>
                    <a:ext uri="{9D8B030D-6E8A-4147-A177-3AD203B41FA5}">
                      <a16:colId xmlns:a16="http://schemas.microsoft.com/office/drawing/2014/main" val="2526758129"/>
                    </a:ext>
                  </a:extLst>
                </a:gridCol>
                <a:gridCol w="2788920">
                  <a:extLst>
                    <a:ext uri="{9D8B030D-6E8A-4147-A177-3AD203B41FA5}">
                      <a16:colId xmlns:a16="http://schemas.microsoft.com/office/drawing/2014/main" val="104041606"/>
                    </a:ext>
                  </a:extLst>
                </a:gridCol>
              </a:tblGrid>
              <a:tr h="0">
                <a:tc>
                  <a:txBody>
                    <a:bodyPr/>
                    <a:lstStyle/>
                    <a:p>
                      <a:pPr marL="0" marR="0" algn="ctr">
                        <a:spcBef>
                          <a:spcPts val="0"/>
                        </a:spcBef>
                        <a:spcAft>
                          <a:spcPts val="0"/>
                        </a:spcAft>
                      </a:pPr>
                      <a:r>
                        <a:rPr lang="en-US" sz="1200">
                          <a:effectLst/>
                        </a:rPr>
                        <a:t>Characteristic of Positive Learning Environment</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Video segment(s) with time stamps that demonstrates this characteristic</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How does this clip demonstrate this characteristic?</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4083925769"/>
                  </a:ext>
                </a:extLst>
              </a:tr>
              <a:tr h="0">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Mutual respect for students</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423187503"/>
                  </a:ext>
                </a:extLst>
              </a:tr>
              <a:tr h="0">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Rapport with students</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880130241"/>
                  </a:ext>
                </a:extLst>
              </a:tr>
              <a:tr h="0">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Responsiveness to students’ needs</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236741755"/>
                  </a:ext>
                </a:extLst>
              </a:tr>
              <a:tr h="0">
                <a:tc>
                  <a:txBody>
                    <a:bodyPr/>
                    <a:lstStyle/>
                    <a:p>
                      <a:pPr marL="0" marR="0">
                        <a:spcBef>
                          <a:spcPts val="0"/>
                        </a:spcBef>
                        <a:spcAft>
                          <a:spcPts val="0"/>
                        </a:spcAft>
                      </a:pPr>
                      <a:r>
                        <a:rPr lang="en-US" sz="1200">
                          <a:effectLst/>
                        </a:rPr>
                        <a:t>Challenging students to engage in learning</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587597082"/>
                  </a:ext>
                </a:extLst>
              </a:tr>
            </a:tbl>
          </a:graphicData>
        </a:graphic>
      </p:graphicFrame>
      <p:sp>
        <p:nvSpPr>
          <p:cNvPr id="5" name="Rectangle 1"/>
          <p:cNvSpPr>
            <a:spLocks noChangeArrowheads="1"/>
          </p:cNvSpPr>
          <p:nvPr/>
        </p:nvSpPr>
        <p:spPr bwMode="auto">
          <a:xfrm>
            <a:off x="1577705" y="1829611"/>
            <a:ext cx="9997802"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85800" algn="l"/>
              </a:tabLst>
              <a:defRPr>
                <a:solidFill>
                  <a:schemeClr val="tx1"/>
                </a:solidFill>
                <a:latin typeface="Arial" panose="020B0604020202020204" pitchFamily="34" charset="0"/>
              </a:defRPr>
            </a:lvl1pPr>
            <a:lvl2pPr eaLnBrk="0" fontAlgn="base" hangingPunct="0">
              <a:spcBef>
                <a:spcPct val="0"/>
              </a:spcBef>
              <a:spcAft>
                <a:spcPct val="0"/>
              </a:spcAft>
              <a:tabLst>
                <a:tab pos="685800" algn="l"/>
              </a:tabLst>
              <a:defRPr>
                <a:solidFill>
                  <a:schemeClr val="tx1"/>
                </a:solidFill>
                <a:latin typeface="Arial" panose="020B0604020202020204" pitchFamily="34" charset="0"/>
              </a:defRPr>
            </a:lvl2pPr>
            <a:lvl3pPr eaLnBrk="0" fontAlgn="base" hangingPunct="0">
              <a:spcBef>
                <a:spcPct val="0"/>
              </a:spcBef>
              <a:spcAft>
                <a:spcPct val="0"/>
              </a:spcAft>
              <a:tabLst>
                <a:tab pos="685800" algn="l"/>
              </a:tabLst>
              <a:defRPr>
                <a:solidFill>
                  <a:schemeClr val="tx1"/>
                </a:solidFill>
                <a:latin typeface="Arial" panose="020B0604020202020204" pitchFamily="34" charset="0"/>
              </a:defRPr>
            </a:lvl3pPr>
            <a:lvl4pPr eaLnBrk="0" fontAlgn="base" hangingPunct="0">
              <a:spcBef>
                <a:spcPct val="0"/>
              </a:spcBef>
              <a:spcAft>
                <a:spcPct val="0"/>
              </a:spcAft>
              <a:tabLst>
                <a:tab pos="685800" algn="l"/>
              </a:tabLst>
              <a:defRPr>
                <a:solidFill>
                  <a:schemeClr val="tx1"/>
                </a:solidFill>
                <a:latin typeface="Arial" panose="020B0604020202020204" pitchFamily="34" charset="0"/>
              </a:defRPr>
            </a:lvl4pPr>
            <a:lvl5pPr eaLnBrk="0" fontAlgn="base" hangingPunct="0">
              <a:spcBef>
                <a:spcPct val="0"/>
              </a:spcBef>
              <a:spcAft>
                <a:spcPct val="0"/>
              </a:spcAft>
              <a:tabLst>
                <a:tab pos="6858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1.Which lesson or lessons are shown in the video clips? Identify the lesson(s) by lesson plan number.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       Sentence starters: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	</a:t>
            </a:r>
            <a:r>
              <a:rPr kumimoji="0" lang="en-US" altLang="en-US" sz="1200" b="0" i="0" u="none" strike="noStrike" cap="none" normalizeH="0" baseline="0" dirty="0">
                <a:ln>
                  <a:noFill/>
                </a:ln>
                <a:solidFill>
                  <a:schemeClr val="tx1"/>
                </a:solidFill>
                <a:effectLst/>
                <a:latin typeface="Cambria" panose="02040503050406030204" pitchFamily="18" charset="0"/>
                <a:ea typeface="MS Mincho"/>
                <a:cs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The lesson shown in the clips is Lesson #_______</a:t>
            </a:r>
            <a:r>
              <a:rPr kumimoji="0" lang="en-US" altLang="en-US" sz="1200" b="0" i="0" u="none" strike="noStrike" cap="none" normalizeH="0" baseline="0" dirty="0">
                <a:ln>
                  <a:noFill/>
                </a:ln>
                <a:solidFill>
                  <a:schemeClr val="tx1"/>
                </a:solidFill>
                <a:effectLst/>
                <a:latin typeface="Cambria" panose="02040503050406030204" pitchFamily="18" charset="0"/>
                <a:ea typeface="MS Mincho"/>
                <a:cs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                                            OR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	</a:t>
            </a:r>
            <a:r>
              <a:rPr kumimoji="0" lang="en-US" altLang="en-US" sz="1200" b="0" i="0" u="none" strike="noStrike" cap="none" normalizeH="0" baseline="0" dirty="0">
                <a:ln>
                  <a:noFill/>
                </a:ln>
                <a:solidFill>
                  <a:schemeClr val="tx1"/>
                </a:solidFill>
                <a:effectLst/>
                <a:latin typeface="Cambria" panose="02040503050406030204" pitchFamily="18" charset="0"/>
                <a:ea typeface="MS Mincho"/>
                <a:cs typeface="Arial" panose="020B0604020202020204" pitchFamily="34" charset="0"/>
              </a:rPr>
              <a:t>“</a:t>
            </a: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The lesson shown in Clip 1 is Lesson _______ and the lesson shown in Clip 2 is Lesson ________.</a:t>
            </a:r>
            <a:r>
              <a:rPr kumimoji="0" lang="en-US" altLang="en-US" sz="1200" b="0" i="0" u="none" strike="noStrike" cap="none" normalizeH="0" baseline="0" dirty="0">
                <a:ln>
                  <a:noFill/>
                </a:ln>
                <a:solidFill>
                  <a:schemeClr val="tx1"/>
                </a:solidFill>
                <a:effectLst/>
                <a:latin typeface="Cambria" panose="02040503050406030204" pitchFamily="18" charset="0"/>
                <a:ea typeface="MS Mincho"/>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2.Promoting a Positive Learning Environment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 How did you demonstrate mutual respect for, rapport with, and responsiveness to students with varied needs and backgrounds,</a:t>
            </a:r>
            <a:b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and challenge students to engage in learning?</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altLang="en-US" sz="1200" b="0" i="0" u="none" strike="noStrike" cap="none" normalizeH="0" baseline="0" dirty="0">
                <a:ln>
                  <a:noFill/>
                </a:ln>
                <a:solidFill>
                  <a:schemeClr val="tx1"/>
                </a:solidFill>
                <a:effectLst/>
                <a:latin typeface="Arial" panose="020B0604020202020204" pitchFamily="34" charset="0"/>
                <a:ea typeface="MS Mincho"/>
                <a:cs typeface="Arial" panose="020B0604020202020204" pitchFamily="34" charset="0"/>
              </a:rPr>
              <a:t>       Organize your answer: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9665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Referencing Video Evidence </a:t>
            </a:r>
          </a:p>
        </p:txBody>
      </p:sp>
      <p:sp>
        <p:nvSpPr>
          <p:cNvPr id="3" name="Rectangle 2"/>
          <p:cNvSpPr/>
          <p:nvPr/>
        </p:nvSpPr>
        <p:spPr>
          <a:xfrm>
            <a:off x="1059442" y="2046487"/>
            <a:ext cx="8677341" cy="3600986"/>
          </a:xfrm>
          <a:prstGeom prst="rect">
            <a:avLst/>
          </a:prstGeom>
        </p:spPr>
        <p:txBody>
          <a:bodyPr wrap="square">
            <a:spAutoFit/>
          </a:bodyPr>
          <a:lstStyle/>
          <a:p>
            <a:r>
              <a:rPr lang="en-US" sz="1200" dirty="0">
                <a:solidFill>
                  <a:srgbClr val="000000"/>
                </a:solidFill>
                <a:latin typeface="Arial" panose="020B0604020202020204" pitchFamily="34" charset="0"/>
                <a:ea typeface="Arial" panose="020B0604020202020204" pitchFamily="34" charset="0"/>
              </a:rPr>
              <a:t>[ </a:t>
            </a:r>
            <a:r>
              <a:rPr lang="en-US" sz="1200" dirty="0">
                <a:solidFill>
                  <a:schemeClr val="accent1">
                    <a:lumMod val="60000"/>
                    <a:lumOff val="40000"/>
                  </a:schemeClr>
                </a:solidFill>
                <a:latin typeface="Arial" panose="020B0604020202020204" pitchFamily="34" charset="0"/>
                <a:ea typeface="Arial" panose="020B0604020202020204" pitchFamily="34" charset="0"/>
              </a:rPr>
              <a:t>I demonstrated mutual respect for, rapport with, and responsiveness to students with varied needs </a:t>
            </a:r>
            <a:r>
              <a:rPr lang="en-US" sz="1200" dirty="0">
                <a:solidFill>
                  <a:srgbClr val="000000"/>
                </a:solidFill>
                <a:latin typeface="Arial" panose="020B0604020202020204" pitchFamily="34" charset="0"/>
                <a:ea typeface="Arial" panose="020B0604020202020204" pitchFamily="34" charset="0"/>
              </a:rPr>
              <a:t>and backgrounds many times and at several points of instruction. </a:t>
            </a:r>
            <a:r>
              <a:rPr lang="en-US" sz="1200" dirty="0" err="1">
                <a:solidFill>
                  <a:srgbClr val="000000"/>
                </a:solidFill>
                <a:latin typeface="Arial" panose="020B0604020202020204" pitchFamily="34" charset="0"/>
                <a:ea typeface="Arial" panose="020B0604020202020204" pitchFamily="34" charset="0"/>
              </a:rPr>
              <a:t>Marzano</a:t>
            </a:r>
            <a:r>
              <a:rPr lang="en-US" sz="1200" dirty="0">
                <a:solidFill>
                  <a:srgbClr val="000000"/>
                </a:solidFill>
                <a:latin typeface="Arial" panose="020B0604020202020204" pitchFamily="34" charset="0"/>
                <a:ea typeface="Arial" panose="020B0604020202020204" pitchFamily="34" charset="0"/>
              </a:rPr>
              <a:t> (2000) states that “incorporating visuals, images… to reinforce concepts and vocabulary” is an important instructional strategy along with “using questions, cues, and advanced organizers to help students tap into their background knowledge to make sense of information”. I incorporate these into my teaching during clip 1 Lesson 1 to engage students, increase responsiveness, and scaffold student learning while working towards meeting the learning targets and central focus for the learning segment. In clip 1 Lesson 1, I demonstrate mutual respect, rapport, and responsiveness to students my giving them visuals and images, and advanced organizers to help students make sense of information. I also develop and enhance meaning of inference, schema, and evidence through the use of those visuals. In clip 1 I also promote a positive environment by bringing up background knowledge that students may have and relating their childhood to the learning today. I allow students to share if they watched </a:t>
            </a:r>
            <a:r>
              <a:rPr lang="en-US" sz="1200" i="1" dirty="0">
                <a:solidFill>
                  <a:srgbClr val="000000"/>
                </a:solidFill>
                <a:latin typeface="Arial" panose="020B0604020202020204" pitchFamily="34" charset="0"/>
                <a:ea typeface="Arial" panose="020B0604020202020204" pitchFamily="34" charset="0"/>
              </a:rPr>
              <a:t>Blue’s Clues </a:t>
            </a:r>
            <a:r>
              <a:rPr lang="en-US" sz="1200" dirty="0">
                <a:solidFill>
                  <a:srgbClr val="000000"/>
                </a:solidFill>
                <a:latin typeface="Arial" panose="020B0604020202020204" pitchFamily="34" charset="0"/>
                <a:ea typeface="Arial" panose="020B0604020202020204" pitchFamily="34" charset="0"/>
              </a:rPr>
              <a:t>as a kid </a:t>
            </a:r>
            <a:r>
              <a:rPr lang="en-US" sz="1200" dirty="0">
                <a:solidFill>
                  <a:schemeClr val="accent1">
                    <a:lumMod val="60000"/>
                    <a:lumOff val="40000"/>
                  </a:schemeClr>
                </a:solidFill>
                <a:latin typeface="Arial" panose="020B0604020202020204" pitchFamily="34" charset="0"/>
                <a:ea typeface="Arial" panose="020B0604020202020204" pitchFamily="34" charset="0"/>
              </a:rPr>
              <a:t>(Clip 1 at 3:26-3:40) </a:t>
            </a:r>
            <a:r>
              <a:rPr lang="en-US" sz="1200" dirty="0">
                <a:solidFill>
                  <a:srgbClr val="000000"/>
                </a:solidFill>
                <a:latin typeface="Arial" panose="020B0604020202020204" pitchFamily="34" charset="0"/>
                <a:ea typeface="Arial" panose="020B0604020202020204" pitchFamily="34" charset="0"/>
              </a:rPr>
              <a:t>because it expounds on both their background knowledge, sets up a rapport of childhood memories being important to the learning today, and it provides students a quirky </a:t>
            </a:r>
            <a:r>
              <a:rPr lang="en-US" sz="1200" dirty="0">
                <a:latin typeface="Arial" panose="020B0604020202020204" pitchFamily="34" charset="0"/>
                <a:ea typeface="Arial" panose="020B0604020202020204" pitchFamily="34" charset="0"/>
              </a:rPr>
              <a:t>piece of information to remember that “clue” as in “Blue’s Clues” is the definition for evidence”. I challenge students to engage in learning by doing random call and when I ask students to share inferences that can be created by looking at the poster of Kermit the Frog on the wall (at this time).</a:t>
            </a:r>
            <a:r>
              <a:rPr lang="en-US" sz="1200" dirty="0">
                <a:solidFill>
                  <a:srgbClr val="000000"/>
                </a:solidFill>
                <a:latin typeface="Arial" panose="020B0604020202020204" pitchFamily="34" charset="0"/>
                <a:ea typeface="Arial" panose="020B0604020202020204" pitchFamily="34" charset="0"/>
              </a:rPr>
              <a:t> All of the observing of material object that students can touch and the posters has very much appealed to my visual and kinesthetic learners. I have also had students orally provide their inferences and modeled by own in order to engage my auditory leaners. In clip 3 Lesson 3, I have students rate their understanding level of creating text inferences using a rating on their thumbs. Students know that I care about their learning and understanding thus, I ask them if what I am saying makes sense and is understandable. By telling my students I care about their learning, they become unafraid to ask questions and are willing to share their confusions.]</a:t>
            </a:r>
            <a:endParaRPr lang="en-US" sz="1200" dirty="0">
              <a:latin typeface="Arial" panose="020B0604020202020204" pitchFamily="34" charset="0"/>
              <a:ea typeface="Arial" panose="020B0604020202020204" pitchFamily="34" charset="0"/>
            </a:endParaRPr>
          </a:p>
        </p:txBody>
      </p:sp>
      <p:sp>
        <p:nvSpPr>
          <p:cNvPr id="6" name="TextBox 5"/>
          <p:cNvSpPr txBox="1"/>
          <p:nvPr/>
        </p:nvSpPr>
        <p:spPr>
          <a:xfrm>
            <a:off x="8374643" y="687376"/>
            <a:ext cx="1841412" cy="646331"/>
          </a:xfrm>
          <a:prstGeom prst="rect">
            <a:avLst/>
          </a:prstGeom>
          <a:noFill/>
          <a:ln>
            <a:solidFill>
              <a:schemeClr val="accent1">
                <a:lumMod val="75000"/>
              </a:schemeClr>
            </a:solidFill>
          </a:ln>
        </p:spPr>
        <p:txBody>
          <a:bodyPr wrap="square" rtlCol="0">
            <a:spAutoFit/>
          </a:bodyPr>
          <a:lstStyle/>
          <a:p>
            <a:r>
              <a:rPr lang="en-US" dirty="0"/>
              <a:t>Use the language of the prompt!</a:t>
            </a:r>
          </a:p>
        </p:txBody>
      </p:sp>
      <p:cxnSp>
        <p:nvCxnSpPr>
          <p:cNvPr id="8" name="Straight Arrow Connector 7"/>
          <p:cNvCxnSpPr/>
          <p:nvPr/>
        </p:nvCxnSpPr>
        <p:spPr>
          <a:xfrm flipH="1">
            <a:off x="6407106" y="1362141"/>
            <a:ext cx="1854025" cy="6843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38582" y="2717976"/>
            <a:ext cx="1898168" cy="646331"/>
          </a:xfrm>
          <a:prstGeom prst="rect">
            <a:avLst/>
          </a:prstGeom>
          <a:noFill/>
          <a:ln>
            <a:solidFill>
              <a:schemeClr val="accent1"/>
            </a:solidFill>
          </a:ln>
        </p:spPr>
        <p:txBody>
          <a:bodyPr wrap="square" rtlCol="0">
            <a:spAutoFit/>
          </a:bodyPr>
          <a:lstStyle/>
          <a:p>
            <a:r>
              <a:rPr lang="en-US" dirty="0"/>
              <a:t>Reference video evidence!</a:t>
            </a:r>
          </a:p>
        </p:txBody>
      </p:sp>
      <p:cxnSp>
        <p:nvCxnSpPr>
          <p:cNvPr id="10" name="Straight Arrow Connector 9"/>
          <p:cNvCxnSpPr/>
          <p:nvPr/>
        </p:nvCxnSpPr>
        <p:spPr>
          <a:xfrm flipH="1">
            <a:off x="8899109" y="3364307"/>
            <a:ext cx="1096229" cy="3344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549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Referencing Video Evidence </a:t>
            </a:r>
          </a:p>
        </p:txBody>
      </p:sp>
      <p:pic>
        <p:nvPicPr>
          <p:cNvPr id="4" name="Picture 3"/>
          <p:cNvPicPr>
            <a:picLocks noChangeAspect="1"/>
          </p:cNvPicPr>
          <p:nvPr/>
        </p:nvPicPr>
        <p:blipFill>
          <a:blip r:embed="rId2"/>
          <a:stretch>
            <a:fillRect/>
          </a:stretch>
        </p:blipFill>
        <p:spPr>
          <a:xfrm>
            <a:off x="1143000" y="1965960"/>
            <a:ext cx="9177043" cy="4117559"/>
          </a:xfrm>
          <a:prstGeom prst="rect">
            <a:avLst/>
          </a:prstGeom>
        </p:spPr>
      </p:pic>
    </p:spTree>
    <p:extLst>
      <p:ext uri="{BB962C8B-B14F-4D97-AF65-F5344CB8AC3E}">
        <p14:creationId xmlns:p14="http://schemas.microsoft.com/office/powerpoint/2010/main" val="899858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Referencing Video Evidence </a:t>
            </a:r>
          </a:p>
        </p:txBody>
      </p:sp>
      <p:sp>
        <p:nvSpPr>
          <p:cNvPr id="3" name="Rectangle 2"/>
          <p:cNvSpPr/>
          <p:nvPr/>
        </p:nvSpPr>
        <p:spPr>
          <a:xfrm>
            <a:off x="1622797" y="1580756"/>
            <a:ext cx="8530196" cy="4909036"/>
          </a:xfrm>
          <a:prstGeom prst="rect">
            <a:avLst/>
          </a:prstGeom>
        </p:spPr>
        <p:txBody>
          <a:bodyPr wrap="square">
            <a:spAutoFit/>
          </a:bodyPr>
          <a:lstStyle/>
          <a:p>
            <a:pPr>
              <a:spcBef>
                <a:spcPts val="600"/>
              </a:spcBef>
              <a:spcAft>
                <a:spcPts val="600"/>
              </a:spcAft>
              <a:tabLst>
                <a:tab pos="228600" algn="l"/>
              </a:tabLst>
            </a:pPr>
            <a:r>
              <a:rPr lang="en-US" sz="1200" b="1" dirty="0">
                <a:latin typeface="Arial" panose="020B0604020202020204" pitchFamily="34" charset="0"/>
              </a:rPr>
              <a:t>Deepening Student Learning during Instruction</a:t>
            </a:r>
          </a:p>
          <a:p>
            <a:pPr marL="228600" marR="0">
              <a:spcBef>
                <a:spcPts val="600"/>
              </a:spcBef>
              <a:spcAft>
                <a:spcPts val="600"/>
              </a:spcAft>
              <a:tabLst>
                <a:tab pos="685800" algn="l"/>
              </a:tabLst>
            </a:pPr>
            <a:r>
              <a:rPr lang="en-US" sz="1200" dirty="0">
                <a:solidFill>
                  <a:srgbClr val="000000"/>
                </a:solidFill>
                <a:latin typeface="Arial" panose="020B0604020202020204" pitchFamily="34" charset="0"/>
                <a:ea typeface="Arial" panose="020B0604020202020204" pitchFamily="34" charset="0"/>
              </a:rPr>
              <a:t>Refer to examples from the video clips in your explanations</a:t>
            </a:r>
            <a:r>
              <a:rPr lang="en-US" sz="1200" u="sng" dirty="0">
                <a:solidFill>
                  <a:srgbClr val="0000FF"/>
                </a:solidFill>
                <a:latin typeface="Arial" panose="020B0604020202020204" pitchFamily="34" charset="0"/>
                <a:ea typeface="Arial" panose="020B0604020202020204" pitchFamily="34" charset="0"/>
              </a:rPr>
              <a:t>.</a:t>
            </a:r>
            <a:endParaRPr lang="en-US" sz="1200" dirty="0">
              <a:latin typeface="Arial" panose="020B0604020202020204" pitchFamily="34" charset="0"/>
              <a:ea typeface="Arial" panose="020B0604020202020204" pitchFamily="34" charset="0"/>
            </a:endParaRPr>
          </a:p>
          <a:p>
            <a:pPr marL="457200" marR="0" indent="-685800">
              <a:spcBef>
                <a:spcPts val="600"/>
              </a:spcBef>
              <a:spcAft>
                <a:spcPts val="600"/>
              </a:spcAft>
              <a:tabLst>
                <a:tab pos="914400" algn="l"/>
              </a:tabLst>
            </a:pPr>
            <a:r>
              <a:rPr lang="en-US" sz="1200" dirty="0">
                <a:solidFill>
                  <a:srgbClr val="000000"/>
                </a:solidFill>
                <a:latin typeface="Arial" panose="020B0604020202020204" pitchFamily="34" charset="0"/>
                <a:ea typeface="Arial" panose="020B0604020202020204" pitchFamily="34" charset="0"/>
              </a:rPr>
              <a:t>a.	Explain how you </a:t>
            </a:r>
            <a:r>
              <a:rPr lang="en-US" sz="1200" b="1" dirty="0">
                <a:solidFill>
                  <a:srgbClr val="000000"/>
                </a:solidFill>
                <a:latin typeface="Arial" panose="020B0604020202020204" pitchFamily="34" charset="0"/>
                <a:ea typeface="Arial" panose="020B0604020202020204" pitchFamily="34" charset="0"/>
              </a:rPr>
              <a:t>elicited and built on student responses</a:t>
            </a:r>
            <a:r>
              <a:rPr lang="en-US" sz="1200" dirty="0">
                <a:solidFill>
                  <a:srgbClr val="000000"/>
                </a:solidFill>
                <a:latin typeface="Arial" panose="020B0604020202020204" pitchFamily="34" charset="0"/>
                <a:ea typeface="Arial" panose="020B0604020202020204" pitchFamily="34" charset="0"/>
              </a:rPr>
              <a:t> to promote thinking and apply the essential literacy strategy using related skills to comprehend </a:t>
            </a:r>
            <a:r>
              <a:rPr lang="en-US" sz="1200" b="1" dirty="0">
                <a:solidFill>
                  <a:srgbClr val="000000"/>
                </a:solidFill>
                <a:latin typeface="Arial" panose="020B0604020202020204" pitchFamily="34" charset="0"/>
                <a:ea typeface="Arial" panose="020B0604020202020204" pitchFamily="34" charset="0"/>
              </a:rPr>
              <a:t>OR </a:t>
            </a:r>
            <a:r>
              <a:rPr lang="en-US" sz="1200" dirty="0">
                <a:solidFill>
                  <a:srgbClr val="000000"/>
                </a:solidFill>
                <a:latin typeface="Arial" panose="020B0604020202020204" pitchFamily="34" charset="0"/>
                <a:ea typeface="Arial" panose="020B0604020202020204" pitchFamily="34" charset="0"/>
              </a:rPr>
              <a:t>compose text.</a:t>
            </a:r>
            <a:endParaRPr lang="en-US" sz="1200" dirty="0">
              <a:latin typeface="Arial" panose="020B0604020202020204" pitchFamily="34" charset="0"/>
              <a:ea typeface="Arial" panose="020B0604020202020204" pitchFamily="34" charset="0"/>
            </a:endParaRPr>
          </a:p>
          <a:p>
            <a:r>
              <a:rPr lang="en-US" sz="1200" dirty="0">
                <a:solidFill>
                  <a:srgbClr val="000000"/>
                </a:solidFill>
                <a:latin typeface="Arial" panose="020B0604020202020204" pitchFamily="34" charset="0"/>
                <a:ea typeface="Arial" panose="020B0604020202020204" pitchFamily="34" charset="0"/>
              </a:rPr>
              <a:t>[</a:t>
            </a:r>
            <a:r>
              <a:rPr lang="en-US" sz="1200" dirty="0">
                <a:solidFill>
                  <a:schemeClr val="accent1">
                    <a:lumMod val="60000"/>
                    <a:lumOff val="40000"/>
                  </a:schemeClr>
                </a:solidFill>
                <a:latin typeface="Arial" panose="020B0604020202020204" pitchFamily="34" charset="0"/>
                <a:ea typeface="Arial" panose="020B0604020202020204" pitchFamily="34" charset="0"/>
              </a:rPr>
              <a:t>In clip 1 lesson 1, at 7:50</a:t>
            </a:r>
            <a:r>
              <a:rPr lang="en-US" sz="1200" dirty="0">
                <a:solidFill>
                  <a:srgbClr val="000000"/>
                </a:solidFill>
                <a:latin typeface="Arial" panose="020B0604020202020204" pitchFamily="34" charset="0"/>
                <a:ea typeface="Arial" panose="020B0604020202020204" pitchFamily="34" charset="0"/>
              </a:rPr>
              <a:t>, I have a student state “I’m guessing he’s on a stage” which was an inference that this student created based off of her observations of the class poster. I used this opportunity to elicit and build on the student’s response to promote thinking and apply the essential literacy strategy using related skills to comprehend and compose inferences. At the point when she said this, I was only asking for observations, but she had already been thinking ahead and had used her prior knowledge and experience of creating inferences based off observations. I used this inference and opportunity </a:t>
            </a:r>
            <a:r>
              <a:rPr lang="en-US" sz="1200" dirty="0">
                <a:solidFill>
                  <a:schemeClr val="accent1">
                    <a:lumMod val="60000"/>
                    <a:lumOff val="40000"/>
                  </a:schemeClr>
                </a:solidFill>
                <a:latin typeface="Arial" panose="020B0604020202020204" pitchFamily="34" charset="0"/>
                <a:ea typeface="Arial" panose="020B0604020202020204" pitchFamily="34" charset="0"/>
              </a:rPr>
              <a:t>at 8:30 </a:t>
            </a:r>
            <a:r>
              <a:rPr lang="en-US" sz="1200" dirty="0">
                <a:solidFill>
                  <a:srgbClr val="000000"/>
                </a:solidFill>
                <a:latin typeface="Arial" panose="020B0604020202020204" pitchFamily="34" charset="0"/>
                <a:ea typeface="Arial" panose="020B0604020202020204" pitchFamily="34" charset="0"/>
              </a:rPr>
              <a:t>to introduce students to sentence stems which are what I provided to support students in their creating of inferences based off observations and utilized in both lesson 1, 2, and 3. I also allow students to think time and time to work with a partner to create inferences using the sentence stems. After I allow students time to work on these inferences, I make my way around the room and check in on students and informally asses that students are or are not using the sentence stems correctly or understanding how to create an inference using them. </a:t>
            </a:r>
            <a:endParaRPr lang="en-US" sz="1200" dirty="0">
              <a:latin typeface="Arial" panose="020B0604020202020204" pitchFamily="34" charset="0"/>
              <a:ea typeface="Arial" panose="020B0604020202020204" pitchFamily="34" charset="0"/>
            </a:endParaRPr>
          </a:p>
          <a:p>
            <a:pPr indent="457200"/>
            <a:r>
              <a:rPr lang="en-US" sz="1200" dirty="0">
                <a:solidFill>
                  <a:srgbClr val="000000"/>
                </a:solidFill>
                <a:latin typeface="Arial" panose="020B0604020202020204" pitchFamily="34" charset="0"/>
                <a:ea typeface="Arial" panose="020B0604020202020204" pitchFamily="34" charset="0"/>
              </a:rPr>
              <a:t> </a:t>
            </a:r>
            <a:r>
              <a:rPr lang="en-US" sz="1200" dirty="0">
                <a:solidFill>
                  <a:schemeClr val="accent1">
                    <a:lumMod val="60000"/>
                    <a:lumOff val="40000"/>
                  </a:schemeClr>
                </a:solidFill>
                <a:latin typeface="Arial" panose="020B0604020202020204" pitchFamily="34" charset="0"/>
                <a:ea typeface="Arial" panose="020B0604020202020204" pitchFamily="34" charset="0"/>
              </a:rPr>
              <a:t>In clip 2 Lesson 3 at 6:30</a:t>
            </a:r>
            <a:r>
              <a:rPr lang="en-US" sz="1200" dirty="0">
                <a:solidFill>
                  <a:srgbClr val="000000"/>
                </a:solidFill>
                <a:latin typeface="Arial" panose="020B0604020202020204" pitchFamily="34" charset="0"/>
                <a:ea typeface="Arial" panose="020B0604020202020204" pitchFamily="34" charset="0"/>
              </a:rPr>
              <a:t>, I elicited and built on student responses to promote thinking and apply the essential literacy strategy using related skills to comprehend or compose a text when a student states that they don’t quite understand what I am saying or how I am creating a text inference without a sentence stem. I provided the student and the class with another teacher modeled example and explained why and how I made that inference in a different way than I had the first time. I talked through my observations and the words that I am comprehending from the text. I also link prior experience to feeling nervous and “watching a clock” that I believe the student could relate to and form a memory from. Next, I again asked the student, after the model, if they understood making text inferences without using stems a little better the second time. I then have students directly report how they are feeling about creating text inferences. Most of my students report that they are still a little unsure about creating text inferences so I again complete another modeled example and begin to hand out the lesson activity. ]</a:t>
            </a:r>
            <a:endParaRPr lang="en-US" sz="12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61857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Task 3 – Assessment	</a:t>
            </a:r>
          </a:p>
        </p:txBody>
      </p:sp>
      <p:sp>
        <p:nvSpPr>
          <p:cNvPr id="3" name="Content Placeholder 2"/>
          <p:cNvSpPr>
            <a:spLocks noGrp="1"/>
          </p:cNvSpPr>
          <p:nvPr>
            <p:ph idx="1"/>
          </p:nvPr>
        </p:nvSpPr>
        <p:spPr/>
        <p:txBody>
          <a:bodyPr>
            <a:normAutofit fontScale="92500" lnSpcReduction="10000"/>
          </a:bodyPr>
          <a:lstStyle/>
          <a:p>
            <a:r>
              <a:rPr lang="en-US" dirty="0">
                <a:latin typeface="Aptos Display" panose="020B0004020202020204" pitchFamily="34" charset="0"/>
              </a:rPr>
              <a:t>Refer to your handbooks! It will explain the number of assessments. </a:t>
            </a:r>
          </a:p>
          <a:p>
            <a:endParaRPr lang="en-US" dirty="0">
              <a:latin typeface="Aptos Display" panose="020B0004020202020204" pitchFamily="34" charset="0"/>
            </a:endParaRPr>
          </a:p>
          <a:p>
            <a:r>
              <a:rPr lang="en-US" dirty="0">
                <a:latin typeface="Aptos Display" panose="020B0004020202020204" pitchFamily="34" charset="0"/>
              </a:rPr>
              <a:t>Make sure the you analyze </a:t>
            </a:r>
            <a:r>
              <a:rPr lang="en-US" sz="3000" b="1" dirty="0">
                <a:highlight>
                  <a:srgbClr val="FFFF00"/>
                </a:highlight>
                <a:latin typeface="Aptos Display" panose="020B0004020202020204" pitchFamily="34" charset="0"/>
              </a:rPr>
              <a:t>the same assessment </a:t>
            </a:r>
            <a:r>
              <a:rPr lang="en-US" dirty="0">
                <a:latin typeface="Aptos Display" panose="020B0004020202020204" pitchFamily="34" charset="0"/>
              </a:rPr>
              <a:t>for all students in Task 3</a:t>
            </a:r>
          </a:p>
          <a:p>
            <a:endParaRPr lang="en-US" dirty="0">
              <a:latin typeface="Aptos Display" panose="020B0004020202020204" pitchFamily="34" charset="0"/>
            </a:endParaRPr>
          </a:p>
          <a:p>
            <a:pPr lvl="1"/>
            <a:r>
              <a:rPr lang="en-US" dirty="0">
                <a:latin typeface="Aptos Display" panose="020B0004020202020204" pitchFamily="34" charset="0"/>
              </a:rPr>
              <a:t>Upload examples from your focus students</a:t>
            </a:r>
          </a:p>
          <a:p>
            <a:pPr lvl="2"/>
            <a:r>
              <a:rPr lang="en-US" dirty="0">
                <a:latin typeface="Aptos Display" panose="020B0004020202020204" pitchFamily="34" charset="0"/>
              </a:rPr>
              <a:t>Pick your focus students based on the results of the assessment. Identify</a:t>
            </a:r>
            <a:br>
              <a:rPr lang="en-US" dirty="0">
                <a:latin typeface="Aptos Display" panose="020B0004020202020204" pitchFamily="34" charset="0"/>
              </a:rPr>
            </a:br>
            <a:r>
              <a:rPr lang="en-US" dirty="0">
                <a:latin typeface="Aptos Display" panose="020B0004020202020204" pitchFamily="34" charset="0"/>
              </a:rPr>
              <a:t>ones that fall in different categories of success (excluding ECH and SPED</a:t>
            </a:r>
            <a:br>
              <a:rPr lang="en-US" dirty="0">
                <a:latin typeface="Aptos Display" panose="020B0004020202020204" pitchFamily="34" charset="0"/>
              </a:rPr>
            </a:br>
            <a:r>
              <a:rPr lang="en-US" dirty="0">
                <a:latin typeface="Aptos Display" panose="020B0004020202020204" pitchFamily="34" charset="0"/>
              </a:rPr>
              <a:t>handbooks). You must have permission slips from your focus students. </a:t>
            </a:r>
          </a:p>
          <a:p>
            <a:pPr lvl="2"/>
            <a:endParaRPr lang="en-US" dirty="0">
              <a:latin typeface="Aptos Display" panose="020B0004020202020204" pitchFamily="34" charset="0"/>
            </a:endParaRPr>
          </a:p>
          <a:p>
            <a:pPr lvl="1"/>
            <a:r>
              <a:rPr lang="en-US" dirty="0">
                <a:latin typeface="Aptos Display" panose="020B0004020202020204" pitchFamily="34" charset="0"/>
              </a:rPr>
              <a:t>Must match the assessment you analyzed for the whole class</a:t>
            </a:r>
          </a:p>
          <a:p>
            <a:pPr lvl="1"/>
            <a:endParaRPr lang="en-US" dirty="0">
              <a:latin typeface="Aptos Display" panose="020B0004020202020204" pitchFamily="34" charset="0"/>
            </a:endParaRPr>
          </a:p>
          <a:p>
            <a:r>
              <a:rPr lang="en-US" dirty="0">
                <a:latin typeface="Aptos Display" panose="020B0004020202020204" pitchFamily="34" charset="0"/>
              </a:rPr>
              <a:t>Plan for feedback to the students</a:t>
            </a:r>
          </a:p>
        </p:txBody>
      </p:sp>
      <p:pic>
        <p:nvPicPr>
          <p:cNvPr id="6146" name="Picture 2" descr="Image result for parks and rec gif i have no ide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38149" y="3523066"/>
            <a:ext cx="2563473" cy="2883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39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59" y="1705424"/>
            <a:ext cx="9875520" cy="707136"/>
          </a:xfrm>
        </p:spPr>
        <p:txBody>
          <a:bodyPr/>
          <a:lstStyle/>
          <a:p>
            <a:r>
              <a:rPr lang="en-US" dirty="0">
                <a:latin typeface="Aptos Display" panose="020B0004020202020204" pitchFamily="34" charset="0"/>
              </a:rPr>
              <a:t>Task 3 – Assessment	</a:t>
            </a:r>
          </a:p>
        </p:txBody>
      </p:sp>
      <p:pic>
        <p:nvPicPr>
          <p:cNvPr id="5" name="Picture 4" descr="Table&#10;&#10;Description automatically generated">
            <a:extLst>
              <a:ext uri="{FF2B5EF4-FFF2-40B4-BE49-F238E27FC236}">
                <a16:creationId xmlns:a16="http://schemas.microsoft.com/office/drawing/2014/main" id="{F6F977B5-B04F-47B8-AC3E-C6C0C29AFF94}"/>
              </a:ext>
            </a:extLst>
          </p:cNvPr>
          <p:cNvPicPr>
            <a:picLocks noChangeAspect="1"/>
          </p:cNvPicPr>
          <p:nvPr/>
        </p:nvPicPr>
        <p:blipFill>
          <a:blip r:embed="rId2"/>
          <a:stretch>
            <a:fillRect/>
          </a:stretch>
        </p:blipFill>
        <p:spPr>
          <a:xfrm>
            <a:off x="6207889" y="423763"/>
            <a:ext cx="5651152" cy="6010474"/>
          </a:xfrm>
          <a:prstGeom prst="rect">
            <a:avLst/>
          </a:prstGeom>
        </p:spPr>
      </p:pic>
      <p:cxnSp>
        <p:nvCxnSpPr>
          <p:cNvPr id="7" name="Straight Arrow Connector 6">
            <a:extLst>
              <a:ext uri="{FF2B5EF4-FFF2-40B4-BE49-F238E27FC236}">
                <a16:creationId xmlns:a16="http://schemas.microsoft.com/office/drawing/2014/main" id="{F1E8603C-F500-4150-8AB9-E47A40129F16}"/>
              </a:ext>
            </a:extLst>
          </p:cNvPr>
          <p:cNvCxnSpPr/>
          <p:nvPr/>
        </p:nvCxnSpPr>
        <p:spPr>
          <a:xfrm>
            <a:off x="3220872" y="6168788"/>
            <a:ext cx="30912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306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Reminders	</a:t>
            </a:r>
          </a:p>
        </p:txBody>
      </p:sp>
      <p:sp>
        <p:nvSpPr>
          <p:cNvPr id="3" name="Content Placeholder 2"/>
          <p:cNvSpPr>
            <a:spLocks noGrp="1"/>
          </p:cNvSpPr>
          <p:nvPr>
            <p:ph idx="1"/>
          </p:nvPr>
        </p:nvSpPr>
        <p:spPr>
          <a:xfrm>
            <a:off x="899719" y="2335399"/>
            <a:ext cx="9872871" cy="4038600"/>
          </a:xfrm>
        </p:spPr>
        <p:txBody>
          <a:bodyPr>
            <a:normAutofit fontScale="92500" lnSpcReduction="10000"/>
          </a:bodyPr>
          <a:lstStyle/>
          <a:p>
            <a:r>
              <a:rPr lang="en-US" dirty="0">
                <a:latin typeface="Aptos Display" panose="020B0004020202020204" pitchFamily="34" charset="0"/>
              </a:rPr>
              <a:t>Permission Slips</a:t>
            </a:r>
          </a:p>
          <a:p>
            <a:pPr lvl="1"/>
            <a:r>
              <a:rPr lang="en-US" dirty="0">
                <a:latin typeface="Aptos Display" panose="020B0004020202020204" pitchFamily="34" charset="0"/>
              </a:rPr>
              <a:t>Email to Dr. Kerschen in 1 file</a:t>
            </a:r>
          </a:p>
          <a:p>
            <a:pPr lvl="1"/>
            <a:r>
              <a:rPr lang="en-US" dirty="0">
                <a:latin typeface="Aptos Display" panose="020B0004020202020204" pitchFamily="34" charset="0"/>
              </a:rPr>
              <a:t>Can complete this today using our </a:t>
            </a:r>
            <a:br>
              <a:rPr lang="en-US" dirty="0">
                <a:latin typeface="Aptos Display" panose="020B0004020202020204" pitchFamily="34" charset="0"/>
              </a:rPr>
            </a:br>
            <a:r>
              <a:rPr lang="en-US" dirty="0">
                <a:latin typeface="Aptos Display" panose="020B0004020202020204" pitchFamily="34" charset="0"/>
              </a:rPr>
              <a:t>copiers</a:t>
            </a:r>
          </a:p>
          <a:p>
            <a:endParaRPr lang="en-US" dirty="0">
              <a:latin typeface="Aptos Display" panose="020B0004020202020204" pitchFamily="34" charset="0"/>
            </a:endParaRPr>
          </a:p>
          <a:p>
            <a:r>
              <a:rPr lang="en-US" dirty="0">
                <a:highlight>
                  <a:srgbClr val="FFFF00"/>
                </a:highlight>
                <a:latin typeface="Aptos Display" panose="020B0004020202020204" pitchFamily="34" charset="0"/>
              </a:rPr>
              <a:t>Make sure the numbers on your Context for Learning match your results in Task 3</a:t>
            </a:r>
          </a:p>
          <a:p>
            <a:pPr lvl="1"/>
            <a:r>
              <a:rPr lang="en-US" b="1" i="1" dirty="0">
                <a:highlight>
                  <a:srgbClr val="FFFF00"/>
                </a:highlight>
                <a:latin typeface="Aptos Display" panose="020B0004020202020204" pitchFamily="34" charset="0"/>
              </a:rPr>
              <a:t>If not, explain why (if you had absent students </a:t>
            </a:r>
            <a:r>
              <a:rPr lang="en-US" b="1" i="1" dirty="0" err="1">
                <a:highlight>
                  <a:srgbClr val="FFFF00"/>
                </a:highlight>
                <a:latin typeface="Aptos Display" panose="020B0004020202020204" pitchFamily="34" charset="0"/>
              </a:rPr>
              <a:t>etc</a:t>
            </a:r>
            <a:r>
              <a:rPr lang="en-US" b="1" i="1" dirty="0">
                <a:highlight>
                  <a:srgbClr val="FFFF00"/>
                </a:highlight>
                <a:latin typeface="Aptos Display" panose="020B0004020202020204" pitchFamily="34" charset="0"/>
              </a:rPr>
              <a:t>)</a:t>
            </a:r>
          </a:p>
          <a:p>
            <a:endParaRPr lang="en-US" dirty="0">
              <a:latin typeface="Aptos Display" panose="020B0004020202020204" pitchFamily="34" charset="0"/>
            </a:endParaRPr>
          </a:p>
          <a:p>
            <a:r>
              <a:rPr lang="en-US" dirty="0">
                <a:latin typeface="Aptos Display" panose="020B0004020202020204" pitchFamily="34" charset="0"/>
              </a:rPr>
              <a:t>Review the focus of the video clips described in your content area</a:t>
            </a:r>
          </a:p>
          <a:p>
            <a:endParaRPr lang="en-US" dirty="0">
              <a:latin typeface="Aptos Display" panose="020B0004020202020204" pitchFamily="34" charset="0"/>
            </a:endParaRPr>
          </a:p>
          <a:p>
            <a:r>
              <a:rPr lang="en-US" dirty="0">
                <a:latin typeface="Aptos Display" panose="020B0004020202020204" pitchFamily="34" charset="0"/>
              </a:rPr>
              <a:t>Collect student work</a:t>
            </a:r>
          </a:p>
        </p:txBody>
      </p:sp>
      <p:pic>
        <p:nvPicPr>
          <p:cNvPr id="7170" name="Picture 2" descr="Image result for parks and rec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79435" y="484001"/>
            <a:ext cx="4762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110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59" y="1705424"/>
            <a:ext cx="9875520" cy="707136"/>
          </a:xfrm>
        </p:spPr>
        <p:txBody>
          <a:bodyPr/>
          <a:lstStyle/>
          <a:p>
            <a:r>
              <a:rPr lang="en-US" dirty="0">
                <a:latin typeface="Aptos Display" panose="020B0004020202020204" pitchFamily="34" charset="0"/>
              </a:rPr>
              <a:t>Task 3 – Assessment	</a:t>
            </a:r>
          </a:p>
        </p:txBody>
      </p:sp>
      <p:pic>
        <p:nvPicPr>
          <p:cNvPr id="4" name="Picture 3" descr="Text&#10;&#10;Description automatically generated with low confidence">
            <a:extLst>
              <a:ext uri="{FF2B5EF4-FFF2-40B4-BE49-F238E27FC236}">
                <a16:creationId xmlns:a16="http://schemas.microsoft.com/office/drawing/2014/main" id="{8FECAB14-6FF4-47C0-8B2D-309BE8D30C8F}"/>
              </a:ext>
            </a:extLst>
          </p:cNvPr>
          <p:cNvPicPr>
            <a:picLocks noChangeAspect="1"/>
          </p:cNvPicPr>
          <p:nvPr/>
        </p:nvPicPr>
        <p:blipFill>
          <a:blip r:embed="rId2"/>
          <a:stretch>
            <a:fillRect/>
          </a:stretch>
        </p:blipFill>
        <p:spPr>
          <a:xfrm>
            <a:off x="5316076" y="493776"/>
            <a:ext cx="6327312" cy="5425439"/>
          </a:xfrm>
          <a:prstGeom prst="rect">
            <a:avLst/>
          </a:prstGeom>
        </p:spPr>
      </p:pic>
    </p:spTree>
    <p:extLst>
      <p:ext uri="{BB962C8B-B14F-4D97-AF65-F5344CB8AC3E}">
        <p14:creationId xmlns:p14="http://schemas.microsoft.com/office/powerpoint/2010/main" val="1178336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99" y="511245"/>
            <a:ext cx="9875520" cy="707136"/>
          </a:xfrm>
        </p:spPr>
        <p:txBody>
          <a:bodyPr/>
          <a:lstStyle/>
          <a:p>
            <a:r>
              <a:rPr lang="en-US" dirty="0">
                <a:latin typeface="Aptos Display" panose="020B0004020202020204" pitchFamily="34" charset="0"/>
              </a:rPr>
              <a:t>Task 3 – Assessment	</a:t>
            </a:r>
          </a:p>
        </p:txBody>
      </p:sp>
      <p:pic>
        <p:nvPicPr>
          <p:cNvPr id="5" name="Picture 4">
            <a:extLst>
              <a:ext uri="{FF2B5EF4-FFF2-40B4-BE49-F238E27FC236}">
                <a16:creationId xmlns:a16="http://schemas.microsoft.com/office/drawing/2014/main" id="{CACA033B-E092-49A6-97FB-26166924C467}"/>
              </a:ext>
            </a:extLst>
          </p:cNvPr>
          <p:cNvPicPr>
            <a:picLocks noChangeAspect="1"/>
          </p:cNvPicPr>
          <p:nvPr/>
        </p:nvPicPr>
        <p:blipFill>
          <a:blip r:embed="rId2"/>
          <a:stretch>
            <a:fillRect/>
          </a:stretch>
        </p:blipFill>
        <p:spPr>
          <a:xfrm>
            <a:off x="3627935" y="1368506"/>
            <a:ext cx="8283207" cy="4866064"/>
          </a:xfrm>
          <a:prstGeom prst="rect">
            <a:avLst/>
          </a:prstGeom>
        </p:spPr>
      </p:pic>
    </p:spTree>
    <p:extLst>
      <p:ext uri="{BB962C8B-B14F-4D97-AF65-F5344CB8AC3E}">
        <p14:creationId xmlns:p14="http://schemas.microsoft.com/office/powerpoint/2010/main" val="516282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99" y="511245"/>
            <a:ext cx="9875520" cy="707136"/>
          </a:xfrm>
        </p:spPr>
        <p:txBody>
          <a:bodyPr>
            <a:normAutofit fontScale="90000"/>
          </a:bodyPr>
          <a:lstStyle/>
          <a:p>
            <a:r>
              <a:rPr lang="en-US" dirty="0">
                <a:latin typeface="Aptos Display" panose="020B0004020202020204" pitchFamily="34" charset="0"/>
              </a:rPr>
              <a:t>Task 3 – Assessment – Patterns of Learning	</a:t>
            </a:r>
          </a:p>
        </p:txBody>
      </p:sp>
      <p:pic>
        <p:nvPicPr>
          <p:cNvPr id="4" name="Picture 3">
            <a:extLst>
              <a:ext uri="{FF2B5EF4-FFF2-40B4-BE49-F238E27FC236}">
                <a16:creationId xmlns:a16="http://schemas.microsoft.com/office/drawing/2014/main" id="{FBEE14A4-ABE9-49F3-8664-A9D8DD40DA52}"/>
              </a:ext>
            </a:extLst>
          </p:cNvPr>
          <p:cNvPicPr>
            <a:picLocks noChangeAspect="1"/>
          </p:cNvPicPr>
          <p:nvPr/>
        </p:nvPicPr>
        <p:blipFill>
          <a:blip r:embed="rId2"/>
          <a:stretch>
            <a:fillRect/>
          </a:stretch>
        </p:blipFill>
        <p:spPr>
          <a:xfrm>
            <a:off x="480631" y="2111502"/>
            <a:ext cx="11096625" cy="1257300"/>
          </a:xfrm>
          <a:prstGeom prst="rect">
            <a:avLst/>
          </a:prstGeom>
        </p:spPr>
      </p:pic>
      <p:sp>
        <p:nvSpPr>
          <p:cNvPr id="5" name="Title 1">
            <a:extLst>
              <a:ext uri="{FF2B5EF4-FFF2-40B4-BE49-F238E27FC236}">
                <a16:creationId xmlns:a16="http://schemas.microsoft.com/office/drawing/2014/main" id="{F978C115-7E44-4BF1-BDB9-F00DC18DBF67}"/>
              </a:ext>
            </a:extLst>
          </p:cNvPr>
          <p:cNvSpPr txBox="1">
            <a:spLocks/>
          </p:cNvSpPr>
          <p:nvPr/>
        </p:nvSpPr>
        <p:spPr>
          <a:xfrm>
            <a:off x="940739" y="4028636"/>
            <a:ext cx="9875520" cy="1811331"/>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571500" indent="-571500">
              <a:buFont typeface="Arial" panose="020B0604020202020204" pitchFamily="34" charset="0"/>
              <a:buChar char="•"/>
            </a:pPr>
            <a:r>
              <a:rPr lang="en-US" dirty="0">
                <a:latin typeface="Aptos Display" panose="020B0004020202020204" pitchFamily="34" charset="0"/>
              </a:rPr>
              <a:t>Strengths and weaknesses! </a:t>
            </a:r>
          </a:p>
          <a:p>
            <a:pPr marL="571500" indent="-571500">
              <a:buFont typeface="Arial" panose="020B0604020202020204" pitchFamily="34" charset="0"/>
              <a:buChar char="•"/>
            </a:pPr>
            <a:r>
              <a:rPr lang="en-US" dirty="0">
                <a:latin typeface="Aptos Display" panose="020B0004020202020204" pitchFamily="34" charset="0"/>
              </a:rPr>
              <a:t>What do you notice about their responses? </a:t>
            </a:r>
          </a:p>
          <a:p>
            <a:pPr marL="571500" indent="-571500">
              <a:buFont typeface="Arial" panose="020B0604020202020204" pitchFamily="34" charset="0"/>
              <a:buChar char="•"/>
            </a:pPr>
            <a:r>
              <a:rPr lang="en-US" dirty="0">
                <a:latin typeface="Aptos Display" panose="020B0004020202020204" pitchFamily="34" charset="0"/>
              </a:rPr>
              <a:t>Use the rubric progression document to help. 	</a:t>
            </a:r>
          </a:p>
        </p:txBody>
      </p:sp>
    </p:spTree>
    <p:extLst>
      <p:ext uri="{BB962C8B-B14F-4D97-AF65-F5344CB8AC3E}">
        <p14:creationId xmlns:p14="http://schemas.microsoft.com/office/powerpoint/2010/main" val="83156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99" y="511245"/>
            <a:ext cx="9875520" cy="707136"/>
          </a:xfrm>
        </p:spPr>
        <p:txBody>
          <a:bodyPr>
            <a:normAutofit fontScale="90000"/>
          </a:bodyPr>
          <a:lstStyle/>
          <a:p>
            <a:r>
              <a:rPr lang="en-US" dirty="0">
                <a:latin typeface="Aptos Display" panose="020B0004020202020204" pitchFamily="34" charset="0"/>
              </a:rPr>
              <a:t>Task 3 – Assessment – Patterns of Learning	</a:t>
            </a:r>
          </a:p>
        </p:txBody>
      </p:sp>
      <p:sp>
        <p:nvSpPr>
          <p:cNvPr id="5" name="Title 1">
            <a:extLst>
              <a:ext uri="{FF2B5EF4-FFF2-40B4-BE49-F238E27FC236}">
                <a16:creationId xmlns:a16="http://schemas.microsoft.com/office/drawing/2014/main" id="{F978C115-7E44-4BF1-BDB9-F00DC18DBF67}"/>
              </a:ext>
            </a:extLst>
          </p:cNvPr>
          <p:cNvSpPr txBox="1">
            <a:spLocks/>
          </p:cNvSpPr>
          <p:nvPr/>
        </p:nvSpPr>
        <p:spPr>
          <a:xfrm>
            <a:off x="823294" y="1553883"/>
            <a:ext cx="9875520" cy="18113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571500" indent="-571500">
              <a:buFont typeface="Arial" panose="020B0604020202020204" pitchFamily="34" charset="0"/>
              <a:buChar char="•"/>
            </a:pPr>
            <a:r>
              <a:rPr lang="en-US" dirty="0">
                <a:latin typeface="Aptos Display" panose="020B0004020202020204" pitchFamily="34" charset="0"/>
              </a:rPr>
              <a:t>Task 3: Prompt 2 – Secondary ELAR example.	</a:t>
            </a:r>
          </a:p>
        </p:txBody>
      </p:sp>
      <p:pic>
        <p:nvPicPr>
          <p:cNvPr id="6" name="Picture 5">
            <a:extLst>
              <a:ext uri="{FF2B5EF4-FFF2-40B4-BE49-F238E27FC236}">
                <a16:creationId xmlns:a16="http://schemas.microsoft.com/office/drawing/2014/main" id="{ADF1846B-9F81-AC08-BDDA-27EC65A4E4DD}"/>
              </a:ext>
            </a:extLst>
          </p:cNvPr>
          <p:cNvPicPr>
            <a:picLocks noChangeAspect="1"/>
          </p:cNvPicPr>
          <p:nvPr/>
        </p:nvPicPr>
        <p:blipFill>
          <a:blip r:embed="rId2"/>
          <a:stretch>
            <a:fillRect/>
          </a:stretch>
        </p:blipFill>
        <p:spPr>
          <a:xfrm>
            <a:off x="2486646" y="3365214"/>
            <a:ext cx="5991225" cy="2733675"/>
          </a:xfrm>
          <a:prstGeom prst="rect">
            <a:avLst/>
          </a:prstGeom>
        </p:spPr>
      </p:pic>
    </p:spTree>
    <p:extLst>
      <p:ext uri="{BB962C8B-B14F-4D97-AF65-F5344CB8AC3E}">
        <p14:creationId xmlns:p14="http://schemas.microsoft.com/office/powerpoint/2010/main" val="1024036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41750C-42B0-4A8C-8C44-0DF7AE4853E6}"/>
              </a:ext>
            </a:extLst>
          </p:cNvPr>
          <p:cNvSpPr txBox="1"/>
          <p:nvPr/>
        </p:nvSpPr>
        <p:spPr>
          <a:xfrm>
            <a:off x="661416" y="518160"/>
            <a:ext cx="10869168" cy="5386090"/>
          </a:xfrm>
          <a:prstGeom prst="rect">
            <a:avLst/>
          </a:prstGeom>
          <a:noFill/>
        </p:spPr>
        <p:txBody>
          <a:bodyPr wrap="square">
            <a:spAutoFit/>
          </a:bodyPr>
          <a:lstStyle/>
          <a:p>
            <a:pPr marL="228600" marR="0" indent="-228600">
              <a:lnSpc>
                <a:spcPts val="1200"/>
              </a:lnSpc>
              <a:spcBef>
                <a:spcPts val="600"/>
              </a:spcBef>
              <a:spcAft>
                <a:spcPts val="600"/>
              </a:spcAft>
              <a:tabLst>
                <a:tab pos="685800" algn="l"/>
              </a:tabLst>
            </a:pPr>
            <a:r>
              <a:rPr lang="en-US" sz="1100" b="1" dirty="0">
                <a:effectLst/>
                <a:latin typeface="Arial" panose="020B0604020202020204" pitchFamily="34" charset="0"/>
                <a:cs typeface="Times New Roman" panose="02020603050405020304" pitchFamily="18" charset="0"/>
              </a:rPr>
              <a:t>	Feedback to Guide Further Learning </a:t>
            </a:r>
          </a:p>
          <a:p>
            <a:pPr marL="228600" marR="0" indent="0">
              <a:lnSpc>
                <a:spcPts val="1200"/>
              </a:lnSpc>
              <a:spcBef>
                <a:spcPts val="600"/>
              </a:spcBef>
              <a:spcAft>
                <a:spcPts val="600"/>
              </a:spcAft>
              <a:tabLst>
                <a:tab pos="685800" algn="l"/>
                <a:tab pos="228600" algn="l"/>
                <a:tab pos="685800" algn="l"/>
                <a:tab pos="914400" algn="l"/>
                <a:tab pos="11430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Refer to specific evidence of submitted feedback to support your explanations.</a:t>
            </a:r>
          </a:p>
          <a:p>
            <a:pPr marL="457200" marR="0" indent="-228600">
              <a:lnSpc>
                <a:spcPts val="1200"/>
              </a:lnSpc>
              <a:spcBef>
                <a:spcPts val="600"/>
              </a:spcBef>
              <a:spcAft>
                <a:spcPts val="600"/>
              </a:spcAft>
              <a:tabLst>
                <a:tab pos="9144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a.	Identify the format in which you submitted your evidence of feedback for the </a:t>
            </a:r>
            <a:br>
              <a:rPr lang="en-US" sz="1100" dirty="0">
                <a:effectLst/>
                <a:latin typeface="Arial" panose="020B0604020202020204" pitchFamily="34" charset="0"/>
                <a:ea typeface="Times New Roman" panose="02020603050405020304" pitchFamily="18" charset="0"/>
                <a:cs typeface="Times New Roman" panose="02020603050405020304" pitchFamily="18" charset="0"/>
              </a:rPr>
            </a:br>
            <a:r>
              <a:rPr lang="en-US" sz="1100" dirty="0">
                <a:effectLst/>
                <a:latin typeface="Arial" panose="020B0604020202020204" pitchFamily="34" charset="0"/>
                <a:ea typeface="Times New Roman" panose="02020603050405020304" pitchFamily="18" charset="0"/>
                <a:cs typeface="Times New Roman" panose="02020603050405020304" pitchFamily="18" charset="0"/>
              </a:rPr>
              <a:t>3 focus students. </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(Delete choices that do not apply.)</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200"/>
              </a:lnSpc>
              <a:spcBef>
                <a:spcPts val="600"/>
              </a:spcBef>
              <a:spcAft>
                <a:spcPts val="600"/>
              </a:spcAft>
              <a:buClr>
                <a:srgbClr val="BF6900"/>
              </a:buClr>
              <a:buSzPts val="1200"/>
              <a:buFont typeface="Wingdings 2" panose="05020102010507070707" pitchFamily="18" charset="2"/>
              <a:buChar char=""/>
              <a:tabLst>
                <a:tab pos="6858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Written directly on work samples or in separate documents that were provided to the focus students</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All feedback given to students was written directly on their papers and you can read my comments on the student work samples. ]</a:t>
            </a:r>
          </a:p>
          <a:p>
            <a:pPr marL="457200" marR="0" indent="-228600">
              <a:lnSpc>
                <a:spcPts val="1200"/>
              </a:lnSpc>
              <a:spcBef>
                <a:spcPts val="600"/>
              </a:spcBef>
              <a:spcAft>
                <a:spcPts val="600"/>
              </a:spcAft>
              <a:tabLst>
                <a:tab pos="9144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b.	Explain how feedback provided to the 3</a:t>
            </a:r>
            <a:r>
              <a:rPr lang="en-US"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focus students addresses their individual strengths and needs relative to the learning objectives measured.</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Focus Student 1 – This student is a wonderful participant in class and always scores well on any kind of assessment.  She was one of the only students in all of my music classes that wrote in complete sentences.  I commended her for using complete sentences and thanked her for being a good student in class.</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Focus Student 2 – This student is a really good student and did well on her assessment but struggled with a couple styles and mixing them up.  This student was one of the only students to mix up Country &amp; Western and Bluegrass.  However, I could see how she mixed them up.  They can have very similar sounds.  She was also a student to mix up Bebop and Big Band Swing.</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Focus Student 3 – This is my focus IEP student.  This student labeled two numbers as “bluegrass” so he lost a point on number 7.  He was also one of the students that mixed up Avant-Garde and Bebop.  I agreed that both styles can sound pretty random, but then talked about the instruments that each style usually uses.  Also, this student was the only student in the entire class to give me a fact about a musical style that we did NOT talk about in class.  For Country and Western this student wrote “George Strait, Rhinestone Cowboy”.  And he’s totally right.  Those two things would classify under the Country and Western category, so he got the point.  I was proud that he could apply what we talked about in class to something he already knew. ]</a:t>
            </a:r>
          </a:p>
          <a:p>
            <a:pPr marL="457200" marR="0" indent="-228600">
              <a:lnSpc>
                <a:spcPts val="1200"/>
              </a:lnSpc>
              <a:spcBef>
                <a:spcPts val="600"/>
              </a:spcBef>
              <a:spcAft>
                <a:spcPts val="600"/>
              </a:spcAft>
              <a:tabLst>
                <a:tab pos="914400" algn="l"/>
              </a:tabLs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	Describe how you will support each focus student to understand and use this feedback to further their learning related to learning objectives, either within the learning segment or at a later time.</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The next time I see these students, I’ll address the jazz styles along with the mix-up between Bebop and Avant-Garde.  This will include drawing a Venn Diagram and asking them to help me fill it in during class.  I will also be giving another assessment at the very end of this unit, so students can have a chance at redemption too!</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For focus student 1, I’ll continue to encourage and challenge her to work towards learning even more for the next assessment.  For focus student 2, I’ll be sure to walk through the Venn-diagram with her individually to help her distinguish all the styles.  For focus student 3, I’ll continue encouraging “outside-the box” thinking (like his George Strait answer) and be sure he understands the difference between Bebop and Avant-Garde.]</a:t>
            </a:r>
          </a:p>
        </p:txBody>
      </p:sp>
    </p:spTree>
    <p:extLst>
      <p:ext uri="{BB962C8B-B14F-4D97-AF65-F5344CB8AC3E}">
        <p14:creationId xmlns:p14="http://schemas.microsoft.com/office/powerpoint/2010/main" val="3447235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7BC02-A308-498C-ADF8-82A29D059CC3}"/>
              </a:ext>
            </a:extLst>
          </p:cNvPr>
          <p:cNvPicPr>
            <a:picLocks noChangeAspect="1"/>
          </p:cNvPicPr>
          <p:nvPr/>
        </p:nvPicPr>
        <p:blipFill>
          <a:blip r:embed="rId2"/>
          <a:stretch>
            <a:fillRect/>
          </a:stretch>
        </p:blipFill>
        <p:spPr>
          <a:xfrm>
            <a:off x="369078" y="735069"/>
            <a:ext cx="8992851" cy="5100714"/>
          </a:xfrm>
          <a:prstGeom prst="rect">
            <a:avLst/>
          </a:prstGeom>
        </p:spPr>
      </p:pic>
      <p:sp>
        <p:nvSpPr>
          <p:cNvPr id="4" name="TextBox 3">
            <a:extLst>
              <a:ext uri="{FF2B5EF4-FFF2-40B4-BE49-F238E27FC236}">
                <a16:creationId xmlns:a16="http://schemas.microsoft.com/office/drawing/2014/main" id="{309A0915-C108-4CD6-833C-A741C2F0C2F1}"/>
              </a:ext>
            </a:extLst>
          </p:cNvPr>
          <p:cNvSpPr txBox="1"/>
          <p:nvPr/>
        </p:nvSpPr>
        <p:spPr>
          <a:xfrm>
            <a:off x="9619488" y="1335024"/>
            <a:ext cx="1804416" cy="923330"/>
          </a:xfrm>
          <a:prstGeom prst="rect">
            <a:avLst/>
          </a:prstGeom>
          <a:noFill/>
        </p:spPr>
        <p:txBody>
          <a:bodyPr wrap="square" rtlCol="0">
            <a:spAutoFit/>
          </a:bodyPr>
          <a:lstStyle/>
          <a:p>
            <a:r>
              <a:rPr lang="en-US" dirty="0"/>
              <a:t>Include strengths and weaknesses!</a:t>
            </a:r>
          </a:p>
        </p:txBody>
      </p:sp>
    </p:spTree>
    <p:extLst>
      <p:ext uri="{BB962C8B-B14F-4D97-AF65-F5344CB8AC3E}">
        <p14:creationId xmlns:p14="http://schemas.microsoft.com/office/powerpoint/2010/main" val="1452866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79DD08-BA47-1B58-B6E2-B6BFE3BFF322}"/>
              </a:ext>
            </a:extLst>
          </p:cNvPr>
          <p:cNvSpPr txBox="1"/>
          <p:nvPr/>
        </p:nvSpPr>
        <p:spPr>
          <a:xfrm>
            <a:off x="1059110" y="1613622"/>
            <a:ext cx="9959410" cy="4093428"/>
          </a:xfrm>
          <a:prstGeom prst="rect">
            <a:avLst/>
          </a:prstGeom>
          <a:noFill/>
        </p:spPr>
        <p:txBody>
          <a:bodyPr wrap="square">
            <a:spAutoFit/>
          </a:bodyPr>
          <a:lstStyle/>
          <a:p>
            <a:pPr marL="0" marR="0">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 Student 1: With this student, who has autism, I was able to provide positive feedback to him first, which is highly important because he tends to engage in self-destructing, negative thoughts. I provided him with specific praise relative to the central focus, a “great job making connections.” I provided an example of how he did that and emphasized how doing such will make him a better reader, which aligns with the learning objective of explaining how connections helps someone to understand better. The student even thought about one additional example as we were discussing. I also highlighted his strength of stopping and making an image in his mind as he was connecting. Though he responds, “I don’t literally have a picture in my mind,” I was able to redirect him and tell him that though it is not a literal picture, he still activates his thinking while reading. He even recognized that he shared those ideas with me, which is a big step for him.  Then, I shifted to goals as he continues to read. I stated these in a positive manner, telling him he can make connections to what he already knows even without me helping him and asking questions, giving him independence in the task. This expressed to him that he can make text-to-self connections by continuing to activate his thoughts even without prompts. I also encourage him to keep building on his ability to use the pictures to understand meaning. During his assessment, he needed a lot of prompts for words, so giving him a strategy, like looking at the pictures, will not only help him to connect to what the text is saying, but to also understand what it means. I make sure to reiterate the goals so he leaves knowing what he can work on. I allow him to reread the book, as well, so he can practice his goals. </a:t>
            </a:r>
          </a:p>
          <a:p>
            <a:pPr marL="0" marR="0">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Student 2: First, I explain what the student is doing well. I describe to him that he is reading fluently, even on a more difficult text. This ability to decode is one of the related skills required for the learning objectives. I acknowledge, specifically, that he is reading whole sentences even on a challenging text. I make sure he knows what that means by asking him a question. I emphasize that he is understanding the character’s feelings by the connections he is making, which is specific to the learning objectives. I positively share a goal for him to make connections without my prompting, fostering independence in the learning objectives. I also am specific in saying that he can apply the language function to his writing and speaking as he explains what he is reading and understanding. I have him reiterate the goals so that he can understand them for himself and remember what he is reading. I provide him with praise to conclude the conference.</a:t>
            </a:r>
          </a:p>
          <a:p>
            <a:pPr marL="0" marR="0">
              <a:spcBef>
                <a:spcPts val="0"/>
              </a:spcBef>
              <a:spcAft>
                <a:spcPts val="0"/>
              </a:spcAft>
            </a:pPr>
            <a:endParaRPr lang="en-US" sz="1000" dirty="0">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000" dirty="0">
                <a:effectLst/>
                <a:latin typeface="Arial" panose="020B0604020202020204" pitchFamily="34" charset="0"/>
                <a:ea typeface="Times New Roman" panose="02020603050405020304" pitchFamily="18" charset="0"/>
                <a:cs typeface="Times New Roman" panose="02020603050405020304" pitchFamily="18" charset="0"/>
              </a:rPr>
              <a:t>Student 3: I begin this student’s feedback conference by specifically praising him for the connections he was making prior to reading. I emphasize that he is preparing himself to read by activating schema before reading, which is addressed by the learning objectives. I also highlighted how he would think about the connections during the reading process, which is also part of the learning objectives. I move on to explain a goal, but need to emphasize that goals help us to grow as readers when he becomes frustrated. This student was one who made some surface-level connections and became distracted by talking about what he knew, thought, and saw, so I explained that his goal is to balance his reading and thinking so that he doesn’t become distracted. I emphasize that he can do both during the reading process.]</a:t>
            </a:r>
            <a:endParaRPr lang="en-US" sz="1000" dirty="0"/>
          </a:p>
        </p:txBody>
      </p:sp>
      <p:sp>
        <p:nvSpPr>
          <p:cNvPr id="4" name="Title 1">
            <a:extLst>
              <a:ext uri="{FF2B5EF4-FFF2-40B4-BE49-F238E27FC236}">
                <a16:creationId xmlns:a16="http://schemas.microsoft.com/office/drawing/2014/main" id="{75FBF03C-CC31-4153-E228-5A23793957CB}"/>
              </a:ext>
            </a:extLst>
          </p:cNvPr>
          <p:cNvSpPr>
            <a:spLocks noGrp="1"/>
          </p:cNvSpPr>
          <p:nvPr>
            <p:ph type="title"/>
          </p:nvPr>
        </p:nvSpPr>
        <p:spPr>
          <a:xfrm>
            <a:off x="1143000" y="609600"/>
            <a:ext cx="9875520" cy="1356360"/>
          </a:xfrm>
        </p:spPr>
        <p:txBody>
          <a:bodyPr/>
          <a:lstStyle/>
          <a:p>
            <a:r>
              <a:rPr lang="en-US" dirty="0">
                <a:latin typeface="Aptos Display" panose="020B0004020202020204" pitchFamily="34" charset="0"/>
                <a:ea typeface="Adobe Gothic Std B" panose="020B0800000000000000" pitchFamily="34" charset="-128"/>
              </a:rPr>
              <a:t>Feedback Example (audio format)</a:t>
            </a:r>
            <a:br>
              <a:rPr lang="en-US" dirty="0">
                <a:latin typeface="Aptos Display" panose="020B0004020202020204" pitchFamily="34" charset="0"/>
                <a:ea typeface="Adobe Gothic Std B" panose="020B0800000000000000" pitchFamily="34" charset="-128"/>
              </a:rPr>
            </a:br>
            <a:r>
              <a:rPr lang="en-US" dirty="0">
                <a:latin typeface="Adobe Gothic Std B" panose="020B0800000000000000" pitchFamily="34" charset="-128"/>
                <a:ea typeface="Adobe Gothic Std B" panose="020B0800000000000000" pitchFamily="34" charset="-128"/>
              </a:rPr>
              <a:t>	</a:t>
            </a:r>
          </a:p>
        </p:txBody>
      </p:sp>
    </p:spTree>
    <p:extLst>
      <p:ext uri="{BB962C8B-B14F-4D97-AF65-F5344CB8AC3E}">
        <p14:creationId xmlns:p14="http://schemas.microsoft.com/office/powerpoint/2010/main" val="2170103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79DD08-BA47-1B58-B6E2-B6BFE3BFF322}"/>
              </a:ext>
            </a:extLst>
          </p:cNvPr>
          <p:cNvSpPr txBox="1"/>
          <p:nvPr/>
        </p:nvSpPr>
        <p:spPr>
          <a:xfrm>
            <a:off x="991998" y="3822028"/>
            <a:ext cx="9959410" cy="1015663"/>
          </a:xfrm>
          <a:prstGeom prst="rect">
            <a:avLst/>
          </a:prstGeom>
          <a:noFill/>
        </p:spPr>
        <p:txBody>
          <a:bodyPr wrap="square">
            <a:spAutoFit/>
          </a:bodyPr>
          <a:lstStyle/>
          <a:p>
            <a:pPr marL="0" marR="0">
              <a:spcBef>
                <a:spcPts val="0"/>
              </a:spcBef>
              <a:spcAft>
                <a:spcPts val="0"/>
              </a:spcAft>
            </a:pPr>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As I continue to model the skills of making connections and explaining, I will be able to then “release” the students to practice in both a guided then an independent manner, as Focus Student 2’s needs represent. This aligns with the theory of the Gradual Release of Responsibility and Vygotsky’s Zone of Proximal Development and the practice of scaffolding. Through small group instruction, I can focus on students’ comprehension, connections, and explanations. I can provide the individualized support for the students who are struggling, but also provide higher-order task extensions for the students who are excelling, a practice supported by Bloom’s Taxonomy.</a:t>
            </a:r>
          </a:p>
        </p:txBody>
      </p:sp>
      <p:sp>
        <p:nvSpPr>
          <p:cNvPr id="4" name="Title 1">
            <a:extLst>
              <a:ext uri="{FF2B5EF4-FFF2-40B4-BE49-F238E27FC236}">
                <a16:creationId xmlns:a16="http://schemas.microsoft.com/office/drawing/2014/main" id="{75FBF03C-CC31-4153-E228-5A23793957CB}"/>
              </a:ext>
            </a:extLst>
          </p:cNvPr>
          <p:cNvSpPr>
            <a:spLocks noGrp="1"/>
          </p:cNvSpPr>
          <p:nvPr>
            <p:ph type="title"/>
          </p:nvPr>
        </p:nvSpPr>
        <p:spPr>
          <a:xfrm>
            <a:off x="1143000" y="609600"/>
            <a:ext cx="9875520" cy="1356360"/>
          </a:xfrm>
        </p:spPr>
        <p:txBody>
          <a:bodyPr>
            <a:normAutofit fontScale="90000"/>
          </a:bodyPr>
          <a:lstStyle/>
          <a:p>
            <a:r>
              <a:rPr lang="en-US" dirty="0">
                <a:latin typeface="Aptos Display" panose="020B0004020202020204" pitchFamily="34" charset="0"/>
                <a:ea typeface="Adobe Gothic Std B" panose="020B0800000000000000" pitchFamily="34" charset="-128"/>
              </a:rPr>
              <a:t>Citing Research – Connect to your methods courses </a:t>
            </a:r>
            <a:r>
              <a:rPr lang="en-US">
                <a:latin typeface="Aptos Display" panose="020B0004020202020204" pitchFamily="34" charset="0"/>
                <a:ea typeface="Adobe Gothic Std B" panose="020B0800000000000000" pitchFamily="34" charset="-128"/>
              </a:rPr>
              <a:t>as well</a:t>
            </a:r>
            <a:br>
              <a:rPr lang="en-US" dirty="0">
                <a:latin typeface="Aptos Display" panose="020B0004020202020204" pitchFamily="34" charset="0"/>
                <a:ea typeface="Adobe Gothic Std B" panose="020B0800000000000000" pitchFamily="34" charset="-128"/>
              </a:rPr>
            </a:br>
            <a:r>
              <a:rPr lang="en-US" dirty="0">
                <a:latin typeface="Adobe Gothic Std B" panose="020B0800000000000000" pitchFamily="34" charset="-128"/>
                <a:ea typeface="Adobe Gothic Std B" panose="020B0800000000000000" pitchFamily="34" charset="-128"/>
              </a:rPr>
              <a:t>	</a:t>
            </a:r>
          </a:p>
        </p:txBody>
      </p:sp>
      <p:pic>
        <p:nvPicPr>
          <p:cNvPr id="5" name="Picture 4">
            <a:extLst>
              <a:ext uri="{FF2B5EF4-FFF2-40B4-BE49-F238E27FC236}">
                <a16:creationId xmlns:a16="http://schemas.microsoft.com/office/drawing/2014/main" id="{BCB920E1-E2C3-4AFB-1B83-A54176772CEA}"/>
              </a:ext>
            </a:extLst>
          </p:cNvPr>
          <p:cNvPicPr>
            <a:picLocks noChangeAspect="1"/>
          </p:cNvPicPr>
          <p:nvPr/>
        </p:nvPicPr>
        <p:blipFill>
          <a:blip r:embed="rId2"/>
          <a:stretch>
            <a:fillRect/>
          </a:stretch>
        </p:blipFill>
        <p:spPr>
          <a:xfrm>
            <a:off x="466626" y="1725496"/>
            <a:ext cx="5019773" cy="1318169"/>
          </a:xfrm>
          <a:prstGeom prst="rect">
            <a:avLst/>
          </a:prstGeom>
        </p:spPr>
      </p:pic>
      <p:pic>
        <p:nvPicPr>
          <p:cNvPr id="7" name="Picture 6">
            <a:extLst>
              <a:ext uri="{FF2B5EF4-FFF2-40B4-BE49-F238E27FC236}">
                <a16:creationId xmlns:a16="http://schemas.microsoft.com/office/drawing/2014/main" id="{DB984091-7F56-63E3-059D-8D074C46CDA9}"/>
              </a:ext>
            </a:extLst>
          </p:cNvPr>
          <p:cNvPicPr>
            <a:picLocks noChangeAspect="1"/>
          </p:cNvPicPr>
          <p:nvPr/>
        </p:nvPicPr>
        <p:blipFill>
          <a:blip r:embed="rId3"/>
          <a:stretch>
            <a:fillRect/>
          </a:stretch>
        </p:blipFill>
        <p:spPr>
          <a:xfrm>
            <a:off x="5772249" y="2114287"/>
            <a:ext cx="5953125" cy="390525"/>
          </a:xfrm>
          <a:prstGeom prst="rect">
            <a:avLst/>
          </a:prstGeom>
        </p:spPr>
      </p:pic>
      <p:sp>
        <p:nvSpPr>
          <p:cNvPr id="9" name="TextBox 8">
            <a:extLst>
              <a:ext uri="{FF2B5EF4-FFF2-40B4-BE49-F238E27FC236}">
                <a16:creationId xmlns:a16="http://schemas.microsoft.com/office/drawing/2014/main" id="{642E3269-355A-599B-3020-37FE15B3FFA8}"/>
              </a:ext>
            </a:extLst>
          </p:cNvPr>
          <p:cNvSpPr txBox="1"/>
          <p:nvPr/>
        </p:nvSpPr>
        <p:spPr>
          <a:xfrm>
            <a:off x="991998" y="5185903"/>
            <a:ext cx="7367632" cy="830997"/>
          </a:xfrm>
          <a:prstGeom prst="rect">
            <a:avLst/>
          </a:prstGeom>
          <a:noFill/>
        </p:spPr>
        <p:txBody>
          <a:bodyPr wrap="square">
            <a:spAutoFit/>
          </a:bodyPr>
          <a:lstStyle/>
          <a:p>
            <a:r>
              <a:rPr lang="en-US" sz="1200" dirty="0">
                <a:effectLst/>
                <a:latin typeface="Aptos Display" panose="020B0004020202020204" pitchFamily="34" charset="0"/>
                <a:ea typeface="Times New Roman" panose="02020603050405020304" pitchFamily="18" charset="0"/>
                <a:cs typeface="Times New Roman" panose="02020603050405020304" pitchFamily="18" charset="0"/>
              </a:rPr>
              <a:t>Carol Ann Tomlinson’s research and theory of differentiation according to students’ interests, learning profiles, and readiness specifically align with my particular adjustments and responses for my focus students. As for Student 1, I have thought of a way to engage his interest (drawing) in the reading process. Models and verbal sentence frame are differentiated according to his readiness in speaking and writing. </a:t>
            </a:r>
            <a:endParaRPr lang="en-US" sz="1200" dirty="0">
              <a:latin typeface="Aptos Display" panose="020B0004020202020204" pitchFamily="34" charset="0"/>
            </a:endParaRPr>
          </a:p>
        </p:txBody>
      </p:sp>
    </p:spTree>
    <p:extLst>
      <p:ext uri="{BB962C8B-B14F-4D97-AF65-F5344CB8AC3E}">
        <p14:creationId xmlns:p14="http://schemas.microsoft.com/office/powerpoint/2010/main" val="174858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7620D93-AF9C-4F1E-98AD-B5A462E01F7B}"/>
              </a:ext>
            </a:extLst>
          </p:cNvPr>
          <p:cNvPicPr>
            <a:picLocks noChangeAspect="1"/>
          </p:cNvPicPr>
          <p:nvPr/>
        </p:nvPicPr>
        <p:blipFill>
          <a:blip r:embed="rId2"/>
          <a:stretch>
            <a:fillRect/>
          </a:stretch>
        </p:blipFill>
        <p:spPr>
          <a:xfrm>
            <a:off x="1923669" y="1308354"/>
            <a:ext cx="7905750" cy="3924300"/>
          </a:xfrm>
          <a:prstGeom prst="rect">
            <a:avLst/>
          </a:prstGeom>
        </p:spPr>
      </p:pic>
    </p:spTree>
    <p:extLst>
      <p:ext uri="{BB962C8B-B14F-4D97-AF65-F5344CB8AC3E}">
        <p14:creationId xmlns:p14="http://schemas.microsoft.com/office/powerpoint/2010/main" val="496378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ea typeface="Adobe Gothic Std B" panose="020B0800000000000000" pitchFamily="34" charset="-128"/>
              </a:rPr>
              <a:t>Evaluation Criteria	</a:t>
            </a:r>
          </a:p>
        </p:txBody>
      </p:sp>
      <p:sp>
        <p:nvSpPr>
          <p:cNvPr id="5" name="Content Placeholder 4">
            <a:extLst>
              <a:ext uri="{FF2B5EF4-FFF2-40B4-BE49-F238E27FC236}">
                <a16:creationId xmlns:a16="http://schemas.microsoft.com/office/drawing/2014/main" id="{8F71593E-1335-4CAF-A1F3-7ECC3D184571}"/>
              </a:ext>
            </a:extLst>
          </p:cNvPr>
          <p:cNvSpPr>
            <a:spLocks noGrp="1"/>
          </p:cNvSpPr>
          <p:nvPr>
            <p:ph idx="1"/>
          </p:nvPr>
        </p:nvSpPr>
        <p:spPr/>
        <p:txBody>
          <a:bodyPr/>
          <a:lstStyle/>
          <a:p>
            <a:r>
              <a:rPr lang="en-US" dirty="0">
                <a:latin typeface="Aptos Display" panose="020B0004020202020204" pitchFamily="34" charset="0"/>
              </a:rPr>
              <a:t>Task 3 will ask you to upload your evaluation criteria for the assessment you analyzed </a:t>
            </a:r>
          </a:p>
          <a:p>
            <a:endParaRPr lang="en-US" dirty="0">
              <a:latin typeface="Aptos Display" panose="020B0004020202020204" pitchFamily="34" charset="0"/>
            </a:endParaRPr>
          </a:p>
          <a:p>
            <a:r>
              <a:rPr lang="en-US" dirty="0">
                <a:latin typeface="Aptos Display" panose="020B0004020202020204" pitchFamily="34" charset="0"/>
              </a:rPr>
              <a:t>They are looking for your rubric or your grading approach to the assessment. </a:t>
            </a:r>
          </a:p>
          <a:p>
            <a:endParaRPr lang="en-US" dirty="0">
              <a:latin typeface="Aptos Display" panose="020B0004020202020204" pitchFamily="34" charset="0"/>
            </a:endParaRPr>
          </a:p>
          <a:p>
            <a:pPr lvl="1"/>
            <a:r>
              <a:rPr lang="en-US" dirty="0">
                <a:latin typeface="Aptos Display" panose="020B0004020202020204" pitchFamily="34" charset="0"/>
              </a:rPr>
              <a:t>How did you determine mastery?</a:t>
            </a:r>
          </a:p>
          <a:p>
            <a:pPr lvl="1"/>
            <a:r>
              <a:rPr lang="en-US" dirty="0">
                <a:latin typeface="Aptos Display" panose="020B0004020202020204" pitchFamily="34" charset="0"/>
              </a:rPr>
              <a:t>What were you looking for? </a:t>
            </a:r>
          </a:p>
          <a:p>
            <a:pPr lvl="1"/>
            <a:endParaRPr lang="en-US" dirty="0">
              <a:latin typeface="Aptos Display" panose="020B0004020202020204" pitchFamily="34" charset="0"/>
            </a:endParaRPr>
          </a:p>
          <a:p>
            <a:r>
              <a:rPr lang="en-US" dirty="0">
                <a:latin typeface="Aptos Display" panose="020B0004020202020204" pitchFamily="34" charset="0"/>
              </a:rPr>
              <a:t>This can just be a word document that you upload with this information</a:t>
            </a:r>
          </a:p>
        </p:txBody>
      </p:sp>
    </p:spTree>
    <p:extLst>
      <p:ext uri="{BB962C8B-B14F-4D97-AF65-F5344CB8AC3E}">
        <p14:creationId xmlns:p14="http://schemas.microsoft.com/office/powerpoint/2010/main" val="532116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645335"/>
          </a:xfrm>
        </p:spPr>
        <p:txBody>
          <a:bodyPr>
            <a:normAutofit fontScale="90000"/>
          </a:bodyPr>
          <a:lstStyle/>
          <a:p>
            <a:r>
              <a:rPr lang="en-US" dirty="0">
                <a:latin typeface="Aptos Display" panose="020B0004020202020204" pitchFamily="34" charset="0"/>
              </a:rPr>
              <a:t>Anthology</a:t>
            </a:r>
          </a:p>
        </p:txBody>
      </p:sp>
      <p:sp>
        <p:nvSpPr>
          <p:cNvPr id="3" name="Content Placeholder 2"/>
          <p:cNvSpPr>
            <a:spLocks noGrp="1"/>
          </p:cNvSpPr>
          <p:nvPr>
            <p:ph idx="1"/>
          </p:nvPr>
        </p:nvSpPr>
        <p:spPr>
          <a:xfrm>
            <a:off x="701040" y="1647497"/>
            <a:ext cx="10377893" cy="4038600"/>
          </a:xfrm>
        </p:spPr>
        <p:txBody>
          <a:bodyPr/>
          <a:lstStyle/>
          <a:p>
            <a:r>
              <a:rPr lang="en-US" dirty="0">
                <a:latin typeface="Aptos Display" panose="020B0004020202020204" pitchFamily="34" charset="0"/>
              </a:rPr>
              <a:t>You will work through Chalk &amp; Wire/Anthology to complete and submit your edTPA. </a:t>
            </a:r>
          </a:p>
          <a:p>
            <a:r>
              <a:rPr lang="en-US" dirty="0">
                <a:latin typeface="Aptos Display" panose="020B0004020202020204" pitchFamily="34" charset="0"/>
              </a:rPr>
              <a:t>Upload your documents and files directly to C&amp;W</a:t>
            </a:r>
          </a:p>
          <a:p>
            <a:r>
              <a:rPr lang="en-US" b="1" dirty="0">
                <a:highlight>
                  <a:srgbClr val="FFFF00"/>
                </a:highlight>
                <a:latin typeface="Aptos Display" panose="020B0004020202020204" pitchFamily="34" charset="0"/>
              </a:rPr>
              <a:t>Your files are not submitted until you transfer your portfolio from C&amp;W to Pearson</a:t>
            </a:r>
          </a:p>
          <a:p>
            <a:r>
              <a:rPr lang="en-US" dirty="0">
                <a:latin typeface="Aptos Display" panose="020B0004020202020204" pitchFamily="34" charset="0"/>
              </a:rPr>
              <a:t>We will register through Pearson to obtain an authorization code for this process. </a:t>
            </a:r>
          </a:p>
          <a:p>
            <a:pPr lvl="1"/>
            <a:endParaRPr lang="en-US" dirty="0">
              <a:latin typeface="Aptos Display" panose="020B0004020202020204" pitchFamily="34" charset="0"/>
            </a:endParaRPr>
          </a:p>
          <a:p>
            <a:endParaRPr lang="en-US" dirty="0">
              <a:latin typeface="Aptos Display" panose="020B0004020202020204" pitchFamily="34" charset="0"/>
            </a:endParaRPr>
          </a:p>
          <a:p>
            <a:r>
              <a:rPr lang="en-US" dirty="0">
                <a:latin typeface="Aptos Display" panose="020B0004020202020204" pitchFamily="34" charset="0"/>
              </a:rPr>
              <a:t>C&amp;W edTPA user guide: </a:t>
            </a:r>
          </a:p>
          <a:p>
            <a:pPr lvl="1"/>
            <a:r>
              <a:rPr lang="en-US" dirty="0">
                <a:latin typeface="Aptos Display" panose="020B0004020202020204" pitchFamily="34" charset="0"/>
              </a:rPr>
              <a:t>Posted on our website</a:t>
            </a:r>
          </a:p>
        </p:txBody>
      </p:sp>
      <p:pic>
        <p:nvPicPr>
          <p:cNvPr id="4" name="Picture 3"/>
          <p:cNvPicPr>
            <a:picLocks noChangeAspect="1"/>
          </p:cNvPicPr>
          <p:nvPr/>
        </p:nvPicPr>
        <p:blipFill>
          <a:blip r:embed="rId2"/>
          <a:stretch>
            <a:fillRect/>
          </a:stretch>
        </p:blipFill>
        <p:spPr>
          <a:xfrm>
            <a:off x="4740198" y="3964109"/>
            <a:ext cx="6848475" cy="857250"/>
          </a:xfrm>
          <a:prstGeom prst="rect">
            <a:avLst/>
          </a:prstGeom>
        </p:spPr>
      </p:pic>
      <p:pic>
        <p:nvPicPr>
          <p:cNvPr id="5" name="Picture 4"/>
          <p:cNvPicPr>
            <a:picLocks noChangeAspect="1"/>
          </p:cNvPicPr>
          <p:nvPr/>
        </p:nvPicPr>
        <p:blipFill>
          <a:blip r:embed="rId3"/>
          <a:stretch>
            <a:fillRect/>
          </a:stretch>
        </p:blipFill>
        <p:spPr>
          <a:xfrm>
            <a:off x="6701619" y="4868392"/>
            <a:ext cx="3406278" cy="1740907"/>
          </a:xfrm>
          <a:prstGeom prst="rect">
            <a:avLst/>
          </a:prstGeom>
        </p:spPr>
      </p:pic>
      <p:sp>
        <p:nvSpPr>
          <p:cNvPr id="6" name="Title 1">
            <a:extLst>
              <a:ext uri="{FF2B5EF4-FFF2-40B4-BE49-F238E27FC236}">
                <a16:creationId xmlns:a16="http://schemas.microsoft.com/office/drawing/2014/main" id="{F58B0341-5783-46C5-9F09-7F5008ED6029}"/>
              </a:ext>
            </a:extLst>
          </p:cNvPr>
          <p:cNvSpPr txBox="1">
            <a:spLocks/>
          </p:cNvSpPr>
          <p:nvPr/>
        </p:nvSpPr>
        <p:spPr>
          <a:xfrm>
            <a:off x="1206062" y="1041968"/>
            <a:ext cx="9875520" cy="6453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1400" i="1"/>
              <a:t>The service formerly known as C&amp;W</a:t>
            </a:r>
            <a:endParaRPr lang="en-US" sz="1400" i="1" dirty="0"/>
          </a:p>
        </p:txBody>
      </p:sp>
    </p:spTree>
    <p:extLst>
      <p:ext uri="{BB962C8B-B14F-4D97-AF65-F5344CB8AC3E}">
        <p14:creationId xmlns:p14="http://schemas.microsoft.com/office/powerpoint/2010/main" val="398901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ea typeface="Adobe Gothic Std B" panose="020B0800000000000000" pitchFamily="34" charset="-128"/>
              </a:rPr>
              <a:t>Rubric / Prompt Alignment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7555728"/>
              </p:ext>
            </p:extLst>
          </p:nvPr>
        </p:nvGraphicFramePr>
        <p:xfrm>
          <a:off x="1799749" y="2348547"/>
          <a:ext cx="8559165" cy="3306150"/>
        </p:xfrm>
        <a:graphic>
          <a:graphicData uri="http://schemas.openxmlformats.org/drawingml/2006/table">
            <a:tbl>
              <a:tblPr firstRow="1" firstCol="1" bandRow="1">
                <a:tableStyleId>{5C22544A-7EE6-4342-B048-85BDC9FD1C3A}</a:tableStyleId>
              </a:tblPr>
              <a:tblGrid>
                <a:gridCol w="1356360">
                  <a:extLst>
                    <a:ext uri="{9D8B030D-6E8A-4147-A177-3AD203B41FA5}">
                      <a16:colId xmlns:a16="http://schemas.microsoft.com/office/drawing/2014/main" val="3382399594"/>
                    </a:ext>
                  </a:extLst>
                </a:gridCol>
                <a:gridCol w="7202805">
                  <a:extLst>
                    <a:ext uri="{9D8B030D-6E8A-4147-A177-3AD203B41FA5}">
                      <a16:colId xmlns:a16="http://schemas.microsoft.com/office/drawing/2014/main" val="930333336"/>
                    </a:ext>
                  </a:extLst>
                </a:gridCol>
              </a:tblGrid>
              <a:tr h="200660">
                <a:tc>
                  <a:txBody>
                    <a:bodyPr/>
                    <a:lstStyle/>
                    <a:p>
                      <a:pPr marL="0" marR="0" algn="ctr">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Prompt</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37492211"/>
                  </a:ext>
                </a:extLst>
              </a:tr>
              <a:tr h="20955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1 </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Planning Commentary – Prompt 1</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455695814"/>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2</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Planning Commentary – Prompt 2, 3</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02599780"/>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3</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Planning Commentary – Prompt 2, 3</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1400443360"/>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4</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Planning Commentary – Prompt 4, Lesson Plans</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677287099"/>
                  </a:ext>
                </a:extLst>
              </a:tr>
              <a:tr h="20955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5</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Planning Commentary – Prompt 5, Lesson Plans, Assessment Materials</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4166770685"/>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6</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Instruction Commentary – Prompt 2, Video Clips</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732568435"/>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7</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Instruction Commentary – Prompt 3, Video Clips</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84224813"/>
                  </a:ext>
                </a:extLst>
              </a:tr>
              <a:tr h="20955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8</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Instruction Commentary – Prompt 4a, Video Clips</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859547358"/>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9</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Instruction Commentary – Prompt 4b, Video Clips</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4206694612"/>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10</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Instruction Commentary – Prompt 5, Video Clips</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447323038"/>
                  </a:ext>
                </a:extLst>
              </a:tr>
              <a:tr h="260690">
                <a:tc>
                  <a:txBody>
                    <a:bodyPr/>
                    <a:lstStyle/>
                    <a:p>
                      <a:pPr marL="0" marR="0" algn="l">
                        <a:lnSpc>
                          <a:spcPct val="107000"/>
                        </a:lnSpc>
                        <a:spcBef>
                          <a:spcPts val="0"/>
                        </a:spcBef>
                        <a:spcAft>
                          <a:spcPts val="0"/>
                        </a:spcAft>
                      </a:pPr>
                      <a:r>
                        <a:rPr lang="en-US" sz="1200" dirty="0">
                          <a:effectLst/>
                          <a:latin typeface="Aptos Display" panose="020B0004020202020204" pitchFamily="34" charset="0"/>
                          <a:ea typeface="Adobe Gothic Std B" panose="020B0800000000000000" pitchFamily="34" charset="-128"/>
                        </a:rPr>
                        <a:t>Rubric 11</a:t>
                      </a:r>
                      <a:endParaRPr lang="en-US" sz="1100" dirty="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Aptos Display" panose="020B0004020202020204" pitchFamily="34" charset="0"/>
                          <a:ea typeface="Adobe Gothic Std B" panose="020B0800000000000000" pitchFamily="34" charset="-128"/>
                        </a:rPr>
                        <a:t>Assessment Commentary – Prompt 1, Student Work Samples, Evaluation Criteria</a:t>
                      </a:r>
                      <a:endParaRPr lang="en-US" sz="1100" dirty="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739103020"/>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12</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Assessment Commentary – Prompts 2a-2b, Evidence of Feedback</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324901511"/>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13</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Assessment Commentary – Prompt 2c, Evidence of Feedback</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1520023872"/>
                  </a:ext>
                </a:extLst>
              </a:tr>
              <a:tr h="20955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14</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Assessment Commentary – Prompt 3</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061289595"/>
                  </a:ext>
                </a:extLst>
              </a:tr>
              <a:tr h="200660">
                <a:tc>
                  <a:txBody>
                    <a:bodyPr/>
                    <a:lstStyle/>
                    <a:p>
                      <a:pPr marL="0" marR="0" algn="l">
                        <a:lnSpc>
                          <a:spcPct val="107000"/>
                        </a:lnSpc>
                        <a:spcBef>
                          <a:spcPts val="0"/>
                        </a:spcBef>
                        <a:spcAft>
                          <a:spcPts val="0"/>
                        </a:spcAft>
                      </a:pPr>
                      <a:r>
                        <a:rPr lang="en-US" sz="1200">
                          <a:effectLst/>
                          <a:latin typeface="Aptos Display" panose="020B0004020202020204" pitchFamily="34" charset="0"/>
                          <a:ea typeface="Adobe Gothic Std B" panose="020B0800000000000000" pitchFamily="34" charset="-128"/>
                        </a:rPr>
                        <a:t>Rubric 15</a:t>
                      </a:r>
                      <a:endParaRPr lang="en-US" sz="110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Aptos Display" panose="020B0004020202020204" pitchFamily="34" charset="0"/>
                          <a:ea typeface="Adobe Gothic Std B" panose="020B0800000000000000" pitchFamily="34" charset="-128"/>
                        </a:rPr>
                        <a:t>Assessment Commentary – Prompt 4</a:t>
                      </a:r>
                      <a:endParaRPr lang="en-US" sz="1100" dirty="0">
                        <a:effectLst/>
                        <a:latin typeface="Aptos Display" panose="020B0004020202020204" pitchFamily="34" charset="0"/>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643864277"/>
                  </a:ext>
                </a:extLst>
              </a:tr>
            </a:tbl>
          </a:graphicData>
        </a:graphic>
      </p:graphicFrame>
    </p:spTree>
    <p:extLst>
      <p:ext uri="{BB962C8B-B14F-4D97-AF65-F5344CB8AC3E}">
        <p14:creationId xmlns:p14="http://schemas.microsoft.com/office/powerpoint/2010/main" val="3393282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Display" panose="020B0004020202020204" pitchFamily="34" charset="0"/>
              </a:rPr>
              <a:t>What’s Next?</a:t>
            </a:r>
          </a:p>
        </p:txBody>
      </p:sp>
      <p:sp>
        <p:nvSpPr>
          <p:cNvPr id="3" name="Content Placeholder 2"/>
          <p:cNvSpPr>
            <a:spLocks noGrp="1"/>
          </p:cNvSpPr>
          <p:nvPr>
            <p:ph idx="1"/>
          </p:nvPr>
        </p:nvSpPr>
        <p:spPr>
          <a:xfrm>
            <a:off x="498190" y="1727901"/>
            <a:ext cx="11281804" cy="4796921"/>
          </a:xfrm>
        </p:spPr>
        <p:txBody>
          <a:bodyPr>
            <a:normAutofit lnSpcReduction="10000"/>
          </a:bodyPr>
          <a:lstStyle/>
          <a:p>
            <a:r>
              <a:rPr lang="en-US" dirty="0">
                <a:latin typeface="Aptos Display" panose="020B0004020202020204" pitchFamily="34" charset="0"/>
              </a:rPr>
              <a:t>You must stick around and work on your edTPA until 12:00</a:t>
            </a:r>
          </a:p>
          <a:p>
            <a:pPr marL="45720" indent="0">
              <a:buNone/>
            </a:pPr>
            <a:endParaRPr lang="en-US" dirty="0">
              <a:latin typeface="Aptos Display" panose="020B0004020202020204" pitchFamily="34" charset="0"/>
            </a:endParaRPr>
          </a:p>
          <a:p>
            <a:pPr lvl="1"/>
            <a:r>
              <a:rPr lang="en-US" dirty="0">
                <a:latin typeface="Aptos Display" panose="020B0004020202020204" pitchFamily="34" charset="0"/>
              </a:rPr>
              <a:t>You can change rooms (THOM 111 and 113 are reserved)</a:t>
            </a:r>
          </a:p>
          <a:p>
            <a:pPr lvl="1"/>
            <a:r>
              <a:rPr lang="en-US" dirty="0">
                <a:latin typeface="Aptos Display" panose="020B0004020202020204" pitchFamily="34" charset="0"/>
              </a:rPr>
              <a:t>Permission Slips! </a:t>
            </a:r>
          </a:p>
          <a:p>
            <a:r>
              <a:rPr lang="en-US" dirty="0">
                <a:latin typeface="Aptos Display" panose="020B0004020202020204" pitchFamily="34" charset="0"/>
              </a:rPr>
              <a:t>It might be helpful to work with others with the same handbook</a:t>
            </a:r>
          </a:p>
          <a:p>
            <a:pPr marL="45720" indent="0">
              <a:buNone/>
            </a:pPr>
            <a:endParaRPr lang="en-US" dirty="0">
              <a:latin typeface="Aptos Display" panose="020B0004020202020204" pitchFamily="34" charset="0"/>
            </a:endParaRPr>
          </a:p>
          <a:p>
            <a:r>
              <a:rPr lang="en-US" dirty="0">
                <a:latin typeface="Aptos Display" panose="020B0004020202020204" pitchFamily="34" charset="0"/>
              </a:rPr>
              <a:t>Rooms are reserved until 5:00</a:t>
            </a:r>
          </a:p>
          <a:p>
            <a:endParaRPr lang="en-US" dirty="0">
              <a:latin typeface="Aptos Display" panose="020B0004020202020204" pitchFamily="34" charset="0"/>
            </a:endParaRPr>
          </a:p>
          <a:p>
            <a:r>
              <a:rPr lang="en-US" dirty="0">
                <a:latin typeface="Aptos Display" panose="020B0004020202020204" pitchFamily="34" charset="0"/>
              </a:rPr>
              <a:t>Stay on schedule. Pay attention to the due dates and </a:t>
            </a:r>
            <a:r>
              <a:rPr lang="en-US" sz="2400" b="1" u="sng" dirty="0">
                <a:latin typeface="Aptos Display" panose="020B0004020202020204" pitchFamily="34" charset="0"/>
              </a:rPr>
              <a:t>reach out if you have questions</a:t>
            </a:r>
            <a:r>
              <a:rPr lang="en-US" sz="2400" b="1" dirty="0">
                <a:latin typeface="Aptos Display" panose="020B0004020202020204" pitchFamily="34" charset="0"/>
              </a:rPr>
              <a:t>.</a:t>
            </a:r>
          </a:p>
          <a:p>
            <a:r>
              <a:rPr lang="en-US" sz="2400" b="1" dirty="0">
                <a:latin typeface="Aptos Display" panose="020B0004020202020204" pitchFamily="34" charset="0"/>
              </a:rPr>
              <a:t>Don’t wait until the week of February 26</a:t>
            </a:r>
            <a:r>
              <a:rPr lang="en-US" sz="2400" b="1" baseline="30000" dirty="0">
                <a:latin typeface="Aptos Display" panose="020B0004020202020204" pitchFamily="34" charset="0"/>
              </a:rPr>
              <a:t>th</a:t>
            </a:r>
            <a:r>
              <a:rPr lang="en-US" sz="2400" b="1" dirty="0">
                <a:latin typeface="Aptos Display" panose="020B0004020202020204" pitchFamily="34" charset="0"/>
              </a:rPr>
              <a:t> to reach out with concerns! </a:t>
            </a:r>
          </a:p>
          <a:p>
            <a:r>
              <a:rPr lang="en-US" dirty="0">
                <a:latin typeface="Aptos Display" panose="020B0004020202020204" pitchFamily="34" charset="0"/>
              </a:rPr>
              <a:t>Office Hours; Next optional writing day: this Saturday, February 17</a:t>
            </a:r>
            <a:r>
              <a:rPr lang="en-US" baseline="30000" dirty="0">
                <a:latin typeface="Aptos Display" panose="020B0004020202020204" pitchFamily="34" charset="0"/>
              </a:rPr>
              <a:t>th</a:t>
            </a:r>
            <a:r>
              <a:rPr lang="en-US" dirty="0">
                <a:latin typeface="Aptos Display" panose="020B0004020202020204" pitchFamily="34" charset="0"/>
              </a:rPr>
              <a:t>. </a:t>
            </a:r>
          </a:p>
        </p:txBody>
      </p:sp>
      <p:pic>
        <p:nvPicPr>
          <p:cNvPr id="1026" name="Picture 2" descr="Image result for simpson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01584" y="565835"/>
            <a:ext cx="3827678" cy="215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23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77" y="445639"/>
            <a:ext cx="9875520" cy="607498"/>
          </a:xfrm>
        </p:spPr>
        <p:txBody>
          <a:bodyPr>
            <a:normAutofit fontScale="90000"/>
          </a:bodyPr>
          <a:lstStyle/>
          <a:p>
            <a:r>
              <a:rPr lang="en-US" dirty="0"/>
              <a:t>C&amp;W – Resources – Please use! </a:t>
            </a:r>
          </a:p>
        </p:txBody>
      </p:sp>
      <p:pic>
        <p:nvPicPr>
          <p:cNvPr id="3" name="Picture 2"/>
          <p:cNvPicPr>
            <a:picLocks noChangeAspect="1"/>
          </p:cNvPicPr>
          <p:nvPr/>
        </p:nvPicPr>
        <p:blipFill>
          <a:blip r:embed="rId2"/>
          <a:stretch>
            <a:fillRect/>
          </a:stretch>
        </p:blipFill>
        <p:spPr>
          <a:xfrm>
            <a:off x="696799" y="2019194"/>
            <a:ext cx="9020971" cy="4200828"/>
          </a:xfrm>
          <a:prstGeom prst="rect">
            <a:avLst/>
          </a:prstGeom>
        </p:spPr>
      </p:pic>
      <p:sp>
        <p:nvSpPr>
          <p:cNvPr id="4" name="TextBox 3"/>
          <p:cNvSpPr txBox="1"/>
          <p:nvPr/>
        </p:nvSpPr>
        <p:spPr>
          <a:xfrm>
            <a:off x="1008993" y="1437815"/>
            <a:ext cx="5492706" cy="369332"/>
          </a:xfrm>
          <a:prstGeom prst="rect">
            <a:avLst/>
          </a:prstGeom>
          <a:noFill/>
        </p:spPr>
        <p:txBody>
          <a:bodyPr wrap="square" rtlCol="0">
            <a:spAutoFit/>
          </a:bodyPr>
          <a:lstStyle/>
          <a:p>
            <a:pPr marL="285750" indent="-285750">
              <a:buFont typeface="Arial" panose="020B0604020202020204" pitchFamily="34" charset="0"/>
              <a:buChar char="•"/>
            </a:pPr>
            <a:r>
              <a:rPr lang="en-US" dirty="0"/>
              <a:t>Video suggestions from C&amp;W</a:t>
            </a:r>
          </a:p>
        </p:txBody>
      </p:sp>
      <p:sp>
        <p:nvSpPr>
          <p:cNvPr id="5" name="TextBox 4"/>
          <p:cNvSpPr txBox="1"/>
          <p:nvPr/>
        </p:nvSpPr>
        <p:spPr>
          <a:xfrm>
            <a:off x="6501699" y="1053137"/>
            <a:ext cx="3411658" cy="646331"/>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dirty="0"/>
              <a:t>Other resources posted on our website. </a:t>
            </a:r>
          </a:p>
        </p:txBody>
      </p:sp>
    </p:spTree>
    <p:extLst>
      <p:ext uri="{BB962C8B-B14F-4D97-AF65-F5344CB8AC3E}">
        <p14:creationId xmlns:p14="http://schemas.microsoft.com/office/powerpoint/2010/main" val="96311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1124-1AC7-4F1F-8578-0ECA3D236C68}"/>
              </a:ext>
            </a:extLst>
          </p:cNvPr>
          <p:cNvSpPr>
            <a:spLocks noGrp="1"/>
          </p:cNvSpPr>
          <p:nvPr>
            <p:ph type="title"/>
          </p:nvPr>
        </p:nvSpPr>
        <p:spPr/>
        <p:txBody>
          <a:bodyPr/>
          <a:lstStyle/>
          <a:p>
            <a:r>
              <a:rPr lang="en-US" dirty="0">
                <a:latin typeface="Aptos Display" panose="020B0004020202020204" pitchFamily="34" charset="0"/>
              </a:rPr>
              <a:t>Video Support – Compressing your video files </a:t>
            </a:r>
          </a:p>
        </p:txBody>
      </p:sp>
      <p:sp>
        <p:nvSpPr>
          <p:cNvPr id="3" name="Content Placeholder 2">
            <a:extLst>
              <a:ext uri="{FF2B5EF4-FFF2-40B4-BE49-F238E27FC236}">
                <a16:creationId xmlns:a16="http://schemas.microsoft.com/office/drawing/2014/main" id="{226C7268-91FD-4D38-87FD-89A5AF4476C3}"/>
              </a:ext>
            </a:extLst>
          </p:cNvPr>
          <p:cNvSpPr>
            <a:spLocks noGrp="1"/>
          </p:cNvSpPr>
          <p:nvPr>
            <p:ph idx="1"/>
          </p:nvPr>
        </p:nvSpPr>
        <p:spPr/>
        <p:txBody>
          <a:bodyPr/>
          <a:lstStyle/>
          <a:p>
            <a:r>
              <a:rPr lang="en-US" dirty="0">
                <a:latin typeface="Aptos Display" panose="020B0004020202020204" pitchFamily="34" charset="0"/>
              </a:rPr>
              <a:t>Make sure your video clips meet the length requirement set by your </a:t>
            </a:r>
            <a:r>
              <a:rPr lang="en-US" dirty="0" err="1">
                <a:latin typeface="Aptos Display" panose="020B0004020202020204" pitchFamily="34" charset="0"/>
              </a:rPr>
              <a:t>edTPA</a:t>
            </a:r>
            <a:r>
              <a:rPr lang="en-US" dirty="0">
                <a:latin typeface="Aptos Display" panose="020B0004020202020204" pitchFamily="34" charset="0"/>
              </a:rPr>
              <a:t> handbook</a:t>
            </a:r>
          </a:p>
          <a:p>
            <a:r>
              <a:rPr lang="en-US" b="1" i="1" u="sng" dirty="0">
                <a:highlight>
                  <a:srgbClr val="FFFF00"/>
                </a:highlight>
                <a:latin typeface="Aptos Display" panose="020B0004020202020204" pitchFamily="34" charset="0"/>
              </a:rPr>
              <a:t>Some students </a:t>
            </a:r>
            <a:r>
              <a:rPr lang="en-US" dirty="0">
                <a:latin typeface="Aptos Display" panose="020B0004020202020204" pitchFamily="34" charset="0"/>
              </a:rPr>
              <a:t>have issues with the file size of the video clip when uploading to Anthology (they outline the size of the file they will accept)</a:t>
            </a:r>
          </a:p>
          <a:p>
            <a:r>
              <a:rPr lang="en-US" dirty="0">
                <a:latin typeface="Aptos Display" panose="020B0004020202020204" pitchFamily="34" charset="0"/>
              </a:rPr>
              <a:t>If your video file size is too big to upload, there is an option to “compress” your video files, Anthology provides some options: </a:t>
            </a:r>
          </a:p>
          <a:p>
            <a:endParaRPr lang="en-US" dirty="0">
              <a:latin typeface="Aptos Display" panose="020B0004020202020204" pitchFamily="34" charset="0"/>
            </a:endParaRPr>
          </a:p>
        </p:txBody>
      </p:sp>
      <p:pic>
        <p:nvPicPr>
          <p:cNvPr id="5" name="Picture 4">
            <a:extLst>
              <a:ext uri="{FF2B5EF4-FFF2-40B4-BE49-F238E27FC236}">
                <a16:creationId xmlns:a16="http://schemas.microsoft.com/office/drawing/2014/main" id="{9BD826EE-8C5B-4775-933D-1F1897A97608}"/>
              </a:ext>
            </a:extLst>
          </p:cNvPr>
          <p:cNvPicPr>
            <a:picLocks noChangeAspect="1"/>
          </p:cNvPicPr>
          <p:nvPr/>
        </p:nvPicPr>
        <p:blipFill>
          <a:blip r:embed="rId2"/>
          <a:stretch>
            <a:fillRect/>
          </a:stretch>
        </p:blipFill>
        <p:spPr>
          <a:xfrm>
            <a:off x="730902" y="4584939"/>
            <a:ext cx="10730196" cy="1602501"/>
          </a:xfrm>
          <a:prstGeom prst="rect">
            <a:avLst/>
          </a:prstGeom>
        </p:spPr>
      </p:pic>
    </p:spTree>
    <p:extLst>
      <p:ext uri="{BB962C8B-B14F-4D97-AF65-F5344CB8AC3E}">
        <p14:creationId xmlns:p14="http://schemas.microsoft.com/office/powerpoint/2010/main" val="1160685686"/>
      </p:ext>
    </p:extLst>
  </p:cSld>
  <p:clrMapOvr>
    <a:masterClrMapping/>
  </p:clrMapOvr>
</p:sld>
</file>

<file path=ppt/theme/theme1.xml><?xml version="1.0" encoding="utf-8"?>
<a:theme xmlns:a="http://schemas.openxmlformats.org/drawingml/2006/main" name="Basis">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
  <TotalTime>1550</TotalTime>
  <Words>4133</Words>
  <Application>Microsoft Office PowerPoint</Application>
  <PresentationFormat>Widescreen</PresentationFormat>
  <Paragraphs>288</Paragraphs>
  <Slides>71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Adobe Gothic Std B</vt:lpstr>
      <vt:lpstr>Aptos Display</vt:lpstr>
      <vt:lpstr>Arial</vt:lpstr>
      <vt:lpstr>Cambria</vt:lpstr>
      <vt:lpstr>Corbel</vt:lpstr>
      <vt:lpstr>Trebuchet MS</vt:lpstr>
      <vt:lpstr>Wingdings 2</vt:lpstr>
      <vt:lpstr>Basis</vt:lpstr>
      <vt:lpstr>edTPA writing day</vt:lpstr>
      <vt:lpstr>Valentine’s Day  https://www.youtube.com/watch?v=eWuAIS7Vs_M  https://www.youtube.com/watch?v=7bPbhCWtZmM   https://www.youtube.com/watch?v=q7SEXTShB04    </vt:lpstr>
      <vt:lpstr>Professionalism Reminder </vt:lpstr>
      <vt:lpstr>Professionalism Reminder </vt:lpstr>
      <vt:lpstr>When will I receive my scores? </vt:lpstr>
      <vt:lpstr>Other Reminders </vt:lpstr>
      <vt:lpstr>Anthology</vt:lpstr>
      <vt:lpstr>C&amp;W – Resources – Please use! </vt:lpstr>
      <vt:lpstr>Video Support – Compressing your video files </vt:lpstr>
      <vt:lpstr>Video Support – Compressing your video files </vt:lpstr>
      <vt:lpstr>Video Support – Compressing your video files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Pearson Registration </vt:lpstr>
      <vt:lpstr>Authorization Key</vt:lpstr>
      <vt:lpstr>Pearson Registration </vt:lpstr>
      <vt:lpstr>Timeline Review</vt:lpstr>
      <vt:lpstr>Timeline Review</vt:lpstr>
      <vt:lpstr>Additional Resources…</vt:lpstr>
      <vt:lpstr>Additional Resources…</vt:lpstr>
      <vt:lpstr>Video Reminders</vt:lpstr>
      <vt:lpstr>Prompt Writing Support</vt:lpstr>
      <vt:lpstr>Prompt Writing Support</vt:lpstr>
      <vt:lpstr>Prompt Writing Support</vt:lpstr>
      <vt:lpstr>Prompt Writing Support</vt:lpstr>
      <vt:lpstr>Prompt Writing Support</vt:lpstr>
      <vt:lpstr>Prompt Writing  Support</vt:lpstr>
      <vt:lpstr>Prompt Writing  Support</vt:lpstr>
      <vt:lpstr>How to Write for edTPA</vt:lpstr>
      <vt:lpstr>Referencing Video Evidence </vt:lpstr>
      <vt:lpstr>Referencing Video Evidence </vt:lpstr>
      <vt:lpstr>Referencing Video Evidence </vt:lpstr>
      <vt:lpstr>Referencing Video Evidence </vt:lpstr>
      <vt:lpstr>Task 3 – Assessment </vt:lpstr>
      <vt:lpstr>Task 3 – Assessment </vt:lpstr>
      <vt:lpstr>Task 3 – Assessment </vt:lpstr>
      <vt:lpstr>Task 3 – Assessment </vt:lpstr>
      <vt:lpstr>Task 3 – Assessment – Patterns of Learning </vt:lpstr>
      <vt:lpstr>Task 3 – Assessment – Patterns of Learning </vt:lpstr>
      <vt:lpstr>PowerPoint Presentation</vt:lpstr>
      <vt:lpstr>PowerPoint Presentation</vt:lpstr>
      <vt:lpstr>Feedback Example (audio format)  </vt:lpstr>
      <vt:lpstr>Citing Research – Connect to your methods courses as well  </vt:lpstr>
      <vt:lpstr>PowerPoint Presentation</vt:lpstr>
      <vt:lpstr>Evaluation Criteria </vt:lpstr>
      <vt:lpstr>Rubric / Prompt Alignment </vt:lpstr>
      <vt:lpstr>What’s Next?</vt:lpstr>
    </vt:vector>
  </TitlesOfParts>
  <Company>Concordia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edTPA Overview and Process</dc:title>
  <dc:creator>Kerschen,Keith</dc:creator>
  <cp:lastModifiedBy>Kerschen,Keith</cp:lastModifiedBy>
  <cp:revision>57</cp:revision>
  <dcterms:created xsi:type="dcterms:W3CDTF">2019-12-16T17:02:37Z</dcterms:created>
  <dcterms:modified xsi:type="dcterms:W3CDTF">2024-02-05T16:31:32Z</dcterms:modified>
</cp:coreProperties>
</file>